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62" r:id="rId3"/>
    <p:sldId id="263" r:id="rId4"/>
    <p:sldId id="265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32354-AFB6-4867-9E96-E3B1FCF63A4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BC37B-8888-4072-A2AB-DCEC5B635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.wav"/><Relationship Id="rId10" Type="http://schemas.openxmlformats.org/officeDocument/2006/relationships/image" Target="../media/image5.png"/><Relationship Id="rId4" Type="http://schemas.microsoft.com/office/2007/relationships/media" Target="../media/media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audio" Target="../media/media4.wav"/><Relationship Id="rId10" Type="http://schemas.openxmlformats.org/officeDocument/2006/relationships/image" Target="../media/image10.png"/><Relationship Id="rId4" Type="http://schemas.microsoft.com/office/2007/relationships/media" Target="../media/media4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wav"/><Relationship Id="rId10" Type="http://schemas.openxmlformats.org/officeDocument/2006/relationships/image" Target="../media/image14.png"/><Relationship Id="rId4" Type="http://schemas.microsoft.com/office/2007/relationships/media" Target="../media/media5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audio" Target="../media/media6.wav"/><Relationship Id="rId10" Type="http://schemas.openxmlformats.org/officeDocument/2006/relationships/image" Target="../media/image5.png"/><Relationship Id="rId4" Type="http://schemas.microsoft.com/office/2007/relationships/media" Target="../media/media6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ài liệu soạn bài hương\tư liệu hình ảnh làm ppt\z3030984351846_4b333a525071050f3b5c7883bbda51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ài liệu soạn bài hương\tư liệu hình ảnh làm ppt\đã tách lo 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609600"/>
            <a:ext cx="914400" cy="91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3418" y="88294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ỦY  BAN NHÂN DÂN QUẬN LONG BIÊN</a:t>
            </a:r>
          </a:p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TRƯỜNG MẦM NON ĐỨC GIANG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218" y="2540076"/>
            <a:ext cx="5888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LĨNH VỰC 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PHÁT TRIỂN NHẬN THỨC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9109" y="354067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KHÁM PHÁ KHOA HỌC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182" y="4495800"/>
            <a:ext cx="4398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Đề tài: Khám phá con Cá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Lứa tuổi: Mẫu Giáo Bé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Giáo viên: Nguyễn Thị Thu Hương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27562" y="3852565"/>
            <a:ext cx="2230582" cy="2209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9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0"/>
            <a:ext cx="91258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7127" y="2438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Trò chơi: Ai nhanh nhất 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14">
        <p:split orient="vert"/>
      </p:transition>
    </mc:Choice>
    <mc:Fallback xmlns="">
      <p:transition spd="slow" advTm="240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0"/>
            <a:ext cx="91258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4970" y="658743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hỏi 1: Cá sống ở đâu?</a:t>
            </a:r>
            <a:endParaRPr lang="en-US" sz="36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7213" y="1981200"/>
            <a:ext cx="3252787" cy="2851573"/>
            <a:chOff x="557213" y="1981200"/>
            <a:chExt cx="3252787" cy="285157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3" y="1981200"/>
              <a:ext cx="3252787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58091" y="4371108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1. Cá sống dưới nước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10115" y="1981200"/>
            <a:ext cx="3129404" cy="2851573"/>
            <a:chOff x="4910115" y="1981200"/>
            <a:chExt cx="3129404" cy="2851573"/>
          </a:xfrm>
        </p:grpSpPr>
        <p:sp>
          <p:nvSpPr>
            <p:cNvPr id="7" name="TextBox 6"/>
            <p:cNvSpPr txBox="1"/>
            <p:nvPr/>
          </p:nvSpPr>
          <p:spPr>
            <a:xfrm>
              <a:off x="5027017" y="4371108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. Cá sống trên cạn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15" y="1981200"/>
              <a:ext cx="3129404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âm đồng hồ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2413" y="6241473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44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00"/>
    </mc:Choice>
    <mc:Fallback xmlns="">
      <p:transition spd="slow" advTm="36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6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907" objId="10"/>
        <p14:stopEvt time="24004" objId="1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49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58743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hỏi 2: Cá gồm những bộ phận nào?</a:t>
            </a:r>
            <a:endParaRPr lang="en-US" sz="36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08521" y="1981311"/>
            <a:ext cx="3517068" cy="2796154"/>
            <a:chOff x="415636" y="2036619"/>
            <a:chExt cx="3517068" cy="279615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040083"/>
              <a:ext cx="1037104" cy="1946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036619"/>
              <a:ext cx="1066800" cy="1946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36" y="2036619"/>
              <a:ext cx="1032164" cy="1946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58091" y="4371108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. Đầu, Thân, Đuôi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1893" y="2080534"/>
            <a:ext cx="2895600" cy="2696931"/>
            <a:chOff x="5624944" y="2031928"/>
            <a:chExt cx="2895600" cy="2696931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2018" y="2031928"/>
              <a:ext cx="1072322" cy="2014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944" y="2047010"/>
              <a:ext cx="1134531" cy="198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624944" y="4267194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1. Đầu, Đuôi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âm đồng hồ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2400" y="6096000"/>
            <a:ext cx="609600" cy="6096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2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12"/>
    </mc:Choice>
    <mc:Fallback xmlns="">
      <p:transition spd="slow" advTm="38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12139E-6 L -0.23473 -0.00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105" objId="6"/>
        <p14:stopEvt time="24089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8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58743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Những bộ phận nào giúp cá di chuyển?</a:t>
            </a:r>
            <a:endParaRPr 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Tài liệu soạn bài hương\giáo án tham khảo\tài liệu bài giảng nghỉ dịch\KP con cá\cá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572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8782" y="454663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  Đuôi, Vây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8782" y="5329534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Đầu, Đuôi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̂m đồng hồ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97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49"/>
    </mc:Choice>
    <mc:Fallback xmlns="">
      <p:transition spd="slow" advTm="49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P spid="8" grpId="1"/>
    </p:bldLst>
  </p:timing>
  <p:extLst>
    <p:ext uri="{E180D4A7-C9FB-4DFB-919C-405C955672EB}">
      <p14:showEvtLst xmlns:p14="http://schemas.microsoft.com/office/powerpoint/2010/main">
        <p14:playEvt time="25169" objId="3"/>
        <p14:stopEvt time="33175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8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572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Các con phải làm gì để bảo vệ môi trường sống cho các loài Cá?</a:t>
            </a:r>
            <a:endParaRPr 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91545" y="1955832"/>
            <a:ext cx="3657600" cy="3059496"/>
            <a:chOff x="5091545" y="1955832"/>
            <a:chExt cx="3657600" cy="3059496"/>
          </a:xfrm>
        </p:grpSpPr>
        <p:sp>
          <p:nvSpPr>
            <p:cNvPr id="8" name="TextBox 7"/>
            <p:cNvSpPr txBox="1"/>
            <p:nvPr/>
          </p:nvSpPr>
          <p:spPr>
            <a:xfrm>
              <a:off x="5091545" y="4553663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Vứt rác đúng nơi qui định</a:t>
              </a:r>
              <a:endPara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955832"/>
              <a:ext cx="3505200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7200" y="1955832"/>
            <a:ext cx="3721040" cy="3392917"/>
            <a:chOff x="457200" y="1984712"/>
            <a:chExt cx="3721040" cy="3392917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4546632"/>
              <a:ext cx="3721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1.  Vứt rác bừa bãi xuống ao, hồ…</a:t>
              </a:r>
              <a:endPara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1984712"/>
              <a:ext cx="3644841" cy="256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âm đồng hồ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2455" y="6096000"/>
            <a:ext cx="609600" cy="609600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1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88"/>
    </mc:Choice>
    <mc:Fallback xmlns="">
      <p:transition spd="slow" advTm="58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278" objId="6"/>
        <p14:stopEvt time="31297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.6|5.6|1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2|4.9|12.9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4.9|9.2|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4.4|6.1|14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154</Words>
  <Application>Microsoft Office PowerPoint</Application>
  <PresentationFormat>On-screen Show (4:3)</PresentationFormat>
  <Paragraphs>21</Paragraphs>
  <Slides>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Admin</cp:lastModifiedBy>
  <cp:revision>36</cp:revision>
  <dcterms:created xsi:type="dcterms:W3CDTF">2006-08-16T00:00:00Z</dcterms:created>
  <dcterms:modified xsi:type="dcterms:W3CDTF">2022-01-06T16:31:32Z</dcterms:modified>
</cp:coreProperties>
</file>