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334-2E89-4C29-9A03-666C9D59F9B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6D4-7D2A-4A8C-8D7C-A68D0D80B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8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334-2E89-4C29-9A03-666C9D59F9B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6D4-7D2A-4A8C-8D7C-A68D0D80B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4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334-2E89-4C29-9A03-666C9D59F9B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6D4-7D2A-4A8C-8D7C-A68D0D80B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1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334-2E89-4C29-9A03-666C9D59F9B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6D4-7D2A-4A8C-8D7C-A68D0D80B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0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334-2E89-4C29-9A03-666C9D59F9B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6D4-7D2A-4A8C-8D7C-A68D0D80B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334-2E89-4C29-9A03-666C9D59F9B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6D4-7D2A-4A8C-8D7C-A68D0D80B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0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334-2E89-4C29-9A03-666C9D59F9B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6D4-7D2A-4A8C-8D7C-A68D0D80B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334-2E89-4C29-9A03-666C9D59F9B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6D4-7D2A-4A8C-8D7C-A68D0D80B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9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334-2E89-4C29-9A03-666C9D59F9B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6D4-7D2A-4A8C-8D7C-A68D0D80B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2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334-2E89-4C29-9A03-666C9D59F9B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6D4-7D2A-4A8C-8D7C-A68D0D80B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27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8334-2E89-4C29-9A03-666C9D59F9B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A16D4-7D2A-4A8C-8D7C-A68D0D80B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2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B8334-2E89-4C29-9A03-666C9D59F9B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A16D4-7D2A-4A8C-8D7C-A68D0D80B7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Tìm hiểu nội dung truyện Cây tá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4" y="98424"/>
            <a:ext cx="12093575" cy="67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2022-01-06T15:39:13Z</dcterms:created>
  <dcterms:modified xsi:type="dcterms:W3CDTF">2022-01-06T15:39:39Z</dcterms:modified>
</cp:coreProperties>
</file>