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2" d="100"/>
          <a:sy n="42" d="100"/>
        </p:scale>
        <p:origin x="8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B6F1-E51C-4D0A-B799-150BD87F29F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90DD-23B1-4E34-9D61-BACB312C3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B6F1-E51C-4D0A-B799-150BD87F29F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90DD-23B1-4E34-9D61-BACB312C3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6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B6F1-E51C-4D0A-B799-150BD87F29F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90DD-23B1-4E34-9D61-BACB312C3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6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B6F1-E51C-4D0A-B799-150BD87F29F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90DD-23B1-4E34-9D61-BACB312C3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7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B6F1-E51C-4D0A-B799-150BD87F29F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90DD-23B1-4E34-9D61-BACB312C3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7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B6F1-E51C-4D0A-B799-150BD87F29F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90DD-23B1-4E34-9D61-BACB312C3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4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B6F1-E51C-4D0A-B799-150BD87F29F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90DD-23B1-4E34-9D61-BACB312C3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B6F1-E51C-4D0A-B799-150BD87F29F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90DD-23B1-4E34-9D61-BACB312C3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1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B6F1-E51C-4D0A-B799-150BD87F29F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90DD-23B1-4E34-9D61-BACB312C3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8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B6F1-E51C-4D0A-B799-150BD87F29F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90DD-23B1-4E34-9D61-BACB312C3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0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B6F1-E51C-4D0A-B799-150BD87F29F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90DD-23B1-4E34-9D61-BACB312C3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0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BB6F1-E51C-4D0A-B799-150BD87F29FC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290DD-23B1-4E34-9D61-BACB312C3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6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20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805023" y="107576"/>
            <a:ext cx="637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000">
              <a:solidFill>
                <a:srgbClr val="FF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432" y="626228"/>
            <a:ext cx="2359504" cy="18322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972" y="626229"/>
            <a:ext cx="2235734" cy="183229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154849" y="3562521"/>
            <a:ext cx="4652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00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41443" y="2894299"/>
            <a:ext cx="4286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00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006" y="626227"/>
            <a:ext cx="2297820" cy="18322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455" y="615407"/>
            <a:ext cx="2068946" cy="184312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7049343" y="1281159"/>
            <a:ext cx="7050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00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9311" y="626227"/>
            <a:ext cx="2083201" cy="18322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98276" y="87887"/>
            <a:ext cx="8905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</a:rPr>
              <a:t>Bé hãy sắp xếp lại quy trình các bước tiến hành thí nghiệm “Trứng chìm – trứng nổi”</a:t>
            </a: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96355" y="2951753"/>
            <a:ext cx="5667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Quy trình các bước tiến hành thí nghiệm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724" y="5870222"/>
            <a:ext cx="2048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Bước 1: Chuẩn bị đồ dùng thí nghiệm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95885" y="5877174"/>
            <a:ext cx="2321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Bước 2: Rót nước vào 2 chiếc cốc 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41443" y="5877174"/>
            <a:ext cx="2336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Bước 3: Cho 3 thìa muối vào cốc viền màu đỏ và khuấy đều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366421" y="5870222"/>
            <a:ext cx="2485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Bước 4: Thả quả trứng lần lượt vào cốc nước lọc và cốc nước muối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088874" y="5870222"/>
            <a:ext cx="1986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Bước 5: Nêu kết quả thí nghiệm</a:t>
            </a:r>
          </a:p>
        </p:txBody>
      </p:sp>
    </p:spTree>
    <p:extLst>
      <p:ext uri="{BB962C8B-B14F-4D97-AF65-F5344CB8AC3E}">
        <p14:creationId xmlns:p14="http://schemas.microsoft.com/office/powerpoint/2010/main" val="104080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0.00463 L -0.37057 0.478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29" y="2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48148E-6 L -0.58242 0.4731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28" y="2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0.39571 0.4763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79" y="2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48148E-6 L 0.00899 0.4780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3" y="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07407E-6 L 0.61667 0.4701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33" y="2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85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</cp:revision>
  <dcterms:created xsi:type="dcterms:W3CDTF">2022-02-17T17:25:44Z</dcterms:created>
  <dcterms:modified xsi:type="dcterms:W3CDTF">2022-02-27T13:49:56Z</dcterms:modified>
</cp:coreProperties>
</file>