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  <a:srgbClr val="E30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3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AC42-1FED-4166-850A-0BFE4B3069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EE6E-7471-465B-B1E2-527A719F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4a"/><Relationship Id="rId7" Type="http://schemas.openxmlformats.org/officeDocument/2006/relationships/image" Target="../media/image5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46463" y="1471613"/>
            <a:ext cx="6840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Nhận biết chữ số 0, ý nghĩa chữ số 0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93944" y="212894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0 có ở đâu ?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886812"/>
            <a:ext cx="3909061" cy="1885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3717" y="2827814"/>
            <a:ext cx="490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Dùng để chỉ dung lượng các sản phẩm  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1" y="3658812"/>
            <a:ext cx="4095911" cy="1734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43721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sản xuất ,hạn sử dụng</a:t>
            </a:r>
          </a:p>
          <a:p>
            <a:pPr algn="ctr"/>
            <a:r>
              <a:rPr lang="en-US" sz="2400" b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trên sản phẩm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3565625"/>
            <a:ext cx="4114222" cy="2143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35152" y="5852712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 số </a:t>
            </a:r>
            <a:r>
              <a:rPr lang="en-US" sz="2800" b="1" dirty="0" err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8" y="886812"/>
            <a:ext cx="5010792" cy="171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85780" y="2720092"/>
            <a:ext cx="471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Biểu thị số điện thoại 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287164" y="4567126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2" y="1072119"/>
            <a:ext cx="4507872" cy="31563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992" y="444401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tháng trên lịch </a:t>
            </a:r>
            <a:endParaRPr lang="en-US" sz="36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6" y="1348160"/>
            <a:ext cx="5305743" cy="29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9" y="0"/>
            <a:ext cx="12306300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048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8454" y="303133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ở trẻ chữ số 0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96" y="1083819"/>
            <a:ext cx="4744461" cy="22242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9" y="1741183"/>
            <a:ext cx="946792" cy="1198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4" y="1072089"/>
            <a:ext cx="946792" cy="11982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76" y="969388"/>
            <a:ext cx="946792" cy="11982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54" y="2005753"/>
            <a:ext cx="946792" cy="1198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7" y="1938776"/>
            <a:ext cx="946792" cy="11982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140468" y="920476"/>
            <a:ext cx="5140501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3" y="1621678"/>
            <a:ext cx="1043419" cy="11982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2" y="971294"/>
            <a:ext cx="946792" cy="11982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36" y="863856"/>
            <a:ext cx="946792" cy="1198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68" y="1022562"/>
            <a:ext cx="946792" cy="11982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40" y="1979239"/>
            <a:ext cx="946792" cy="11982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7" y="1826765"/>
            <a:ext cx="946792" cy="1198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951" y="146297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75139" y="1855080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57296" y="3464164"/>
            <a:ext cx="5979808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4" y="4142216"/>
            <a:ext cx="946792" cy="11982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3520164"/>
            <a:ext cx="946792" cy="11982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81" y="3365111"/>
            <a:ext cx="946792" cy="11982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3" y="3523817"/>
            <a:ext cx="946792" cy="1198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4722050"/>
            <a:ext cx="946792" cy="11982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5" y="4741333"/>
            <a:ext cx="946792" cy="119823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311972" y="400546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81" y="4604398"/>
            <a:ext cx="946792" cy="1198233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7626295" y="3718736"/>
            <a:ext cx="3570229" cy="2006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842239" y="4034221"/>
            <a:ext cx="1103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5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3"/>
    </mc:Choice>
    <mc:Fallback xmlns="">
      <p:transition spd="slow" advTm="8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49" grpId="0"/>
      <p:bldP spid="57" grpId="0"/>
      <p:bldP spid="59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048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68239" y="2885050"/>
            <a:ext cx="1637351" cy="1637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112024" y="2929052"/>
            <a:ext cx="1637351" cy="1637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062371" y="2929052"/>
            <a:ext cx="1637351" cy="1637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024380" y="2941082"/>
            <a:ext cx="1637351" cy="16373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836692" y="2918409"/>
            <a:ext cx="1658632" cy="16586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791993" y="2917019"/>
            <a:ext cx="1637351" cy="16373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634980" y="2973279"/>
            <a:ext cx="1637351" cy="1637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643483" y="2917019"/>
            <a:ext cx="1637351" cy="1637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486471" y="2941081"/>
            <a:ext cx="1637351" cy="16373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427472" y="2929050"/>
            <a:ext cx="1637351" cy="1637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020" y="2866210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  <a:endParaRPr lang="en-US" sz="80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640" y="515034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ở trẻ chữ số 0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12030" y="3130234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en-US" sz="80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93426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sz="80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5885" y="3042005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80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0679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en-US" sz="80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6585" y="153748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2870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số 0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992" y="182879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2870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số 0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7513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smtClean="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3440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3" y="2606040"/>
            <a:ext cx="2486627" cy="33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số 0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53" y="1471910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smtClean="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3440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5231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smtClean="0">
                <a:solidFill>
                  <a:srgbClr val="E30DAB"/>
                </a:solidFill>
                <a:latin typeface=".VnArabia" panose="020B7200000000000000" pitchFamily="34" charset="0"/>
              </a:rPr>
              <a:t>0</a:t>
            </a:r>
            <a:endParaRPr lang="en-US" sz="34400" b="1">
              <a:solidFill>
                <a:srgbClr val="E30DAB"/>
              </a:solidFill>
              <a:latin typeface=".VnArabia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1708" y="1002341"/>
            <a:ext cx="289813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smtClean="0">
                <a:solidFill>
                  <a:srgbClr val="00B050"/>
                </a:solidFill>
              </a:rPr>
              <a:t>0</a:t>
            </a:r>
            <a:endParaRPr lang="en-US" sz="4130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0784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618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 số 0 trong dãy số tự nhiên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350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0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8034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6441" y="3036809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3599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57241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0787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1256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1146" y="3042362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34342" y="302156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57749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15492" y="3010376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  <a:endParaRPr lang="en-US" sz="60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2" y="715099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2" y="2890320"/>
            <a:ext cx="727808" cy="1344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82" y="2890320"/>
            <a:ext cx="727808" cy="1344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42" y="2890320"/>
            <a:ext cx="727808" cy="1344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6" y="2890320"/>
            <a:ext cx="727808" cy="1344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30" y="2890320"/>
            <a:ext cx="727808" cy="1344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8" y="2890320"/>
            <a:ext cx="727808" cy="1344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2" y="2905560"/>
            <a:ext cx="727808" cy="13446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2" y="2905560"/>
            <a:ext cx="727808" cy="13446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14" y="2928420"/>
            <a:ext cx="727808" cy="1344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18" y="2943660"/>
            <a:ext cx="727808" cy="1344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310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</a:rPr>
              <a:t>0</a:t>
            </a:r>
            <a:endParaRPr lang="en-US" sz="6000" b="1">
              <a:solidFill>
                <a:srgbClr val="19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7994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rgbClr val="1903BD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56401" y="4250201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2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63559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3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7201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4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0747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5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1216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6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1106" y="425575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7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14302" y="423496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8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7709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vant" panose="020B7200000000000000" pitchFamily="34" charset="0"/>
              </a:rPr>
              <a:t>9</a:t>
            </a:r>
            <a:endParaRPr lang="en-US" sz="6000" b="1">
              <a:solidFill>
                <a:srgbClr val="1903BD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88940" y="4267338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1903BD"/>
                </a:solidFill>
                <a:latin typeface=".VnArial" panose="020B7200000000000000" pitchFamily="34" charset="0"/>
              </a:rPr>
              <a:t>10</a:t>
            </a:r>
            <a:endParaRPr lang="en-US" sz="6000" b="1">
              <a:solidFill>
                <a:srgbClr val="1903BD"/>
              </a:solidFill>
              <a:latin typeface=".VnArial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580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 số 0 trong thứ tự số đếm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751" y="5578006"/>
            <a:ext cx="1058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số 0 dùng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biểu thị không có đối tượng nào trong nhóm.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092" y="2890320"/>
            <a:ext cx="716723" cy="11465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0" grpId="2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86710" y="1874508"/>
            <a:ext cx="21268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smtClean="0">
                <a:solidFill>
                  <a:srgbClr val="1903BD"/>
                </a:solidFill>
                <a:latin typeface=".VnArial" panose="020B7200000000000000" pitchFamily="34" charset="0"/>
              </a:rPr>
              <a:t>1</a:t>
            </a:r>
            <a:endParaRPr lang="en-US" sz="28700" b="1">
              <a:solidFill>
                <a:srgbClr val="1903BD"/>
              </a:solidFill>
              <a:latin typeface=".VnArial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chữ số 0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6370" y="1828794"/>
            <a:ext cx="22792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smtClean="0">
                <a:solidFill>
                  <a:srgbClr val="1903BD"/>
                </a:solidFill>
                <a:latin typeface=".VnArial" panose="020B7200000000000000" pitchFamily="34" charset="0"/>
              </a:rPr>
              <a:t>0</a:t>
            </a:r>
            <a:endParaRPr lang="en-US" sz="28700" b="1">
              <a:solidFill>
                <a:srgbClr val="1903BD"/>
              </a:solidFill>
              <a:latin typeface=".VnArial" panose="020B72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9242" y="2039168"/>
            <a:ext cx="37374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mtClean="0">
                <a:solidFill>
                  <a:srgbClr val="FF0000"/>
                </a:solidFill>
                <a:latin typeface=".VnArial" panose="020B7200000000000000" pitchFamily="34" charset="0"/>
              </a:rPr>
              <a:t>20</a:t>
            </a:r>
            <a:endParaRPr lang="en-US" sz="239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0995" y="3186794"/>
            <a:ext cx="42485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mtClean="0">
                <a:solidFill>
                  <a:srgbClr val="00B050"/>
                </a:solidFill>
                <a:latin typeface=".VnArial" panose="020B7200000000000000" pitchFamily="34" charset="0"/>
              </a:rPr>
              <a:t>30</a:t>
            </a:r>
            <a:endParaRPr lang="en-US" sz="23900" b="1">
              <a:solidFill>
                <a:srgbClr val="00B05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35" grpId="0"/>
      <p:bldP spid="35" grpId="1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0.9|0.9|0.9|1|4.6|4.8|2|1.8|1.6|1.6|1.4|2.7|5.3|1.5|1.2|1.2|1.1|1.1|1.1|4|7.9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166</Words>
  <Application>Microsoft Office PowerPoint</Application>
  <PresentationFormat>Widescreen</PresentationFormat>
  <Paragraphs>61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.VnArabia</vt:lpstr>
      <vt:lpstr>.VnArial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25</cp:revision>
  <dcterms:created xsi:type="dcterms:W3CDTF">2022-03-10T08:00:09Z</dcterms:created>
  <dcterms:modified xsi:type="dcterms:W3CDTF">2022-03-15T02:40:53Z</dcterms:modified>
</cp:coreProperties>
</file>