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95" r:id="rId3"/>
    <p:sldId id="272" r:id="rId4"/>
    <p:sldId id="273" r:id="rId5"/>
    <p:sldId id="277" r:id="rId6"/>
    <p:sldId id="278" r:id="rId7"/>
    <p:sldId id="279" r:id="rId8"/>
    <p:sldId id="28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4660"/>
  </p:normalViewPr>
  <p:slideViewPr>
    <p:cSldViewPr>
      <p:cViewPr varScale="1">
        <p:scale>
          <a:sx n="83" d="100"/>
          <a:sy n="83" d="100"/>
        </p:scale>
        <p:origin x="173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0" Type="http://schemas.openxmlformats.org/officeDocument/2006/relationships/image" Target="../media/image3.gif"/><Relationship Id="rId4" Type="http://schemas.microsoft.com/office/2007/relationships/media" Target="../media/media2.m4a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5.mp4"/><Relationship Id="rId7" Type="http://schemas.openxmlformats.org/officeDocument/2006/relationships/image" Target="../media/image7.jp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6.m4a"/><Relationship Id="rId10" Type="http://schemas.openxmlformats.org/officeDocument/2006/relationships/image" Target="../media/image9.png"/><Relationship Id="rId4" Type="http://schemas.microsoft.com/office/2007/relationships/media" Target="../media/media6.m4a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5.mp4"/><Relationship Id="rId7" Type="http://schemas.openxmlformats.org/officeDocument/2006/relationships/image" Target="../media/image7.jp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7.m4a"/><Relationship Id="rId10" Type="http://schemas.openxmlformats.org/officeDocument/2006/relationships/image" Target="../media/image9.png"/><Relationship Id="rId4" Type="http://schemas.microsoft.com/office/2007/relationships/media" Target="../media/media7.m4a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5.mp4"/><Relationship Id="rId7" Type="http://schemas.openxmlformats.org/officeDocument/2006/relationships/image" Target="../media/image7.jpg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8.m4a"/><Relationship Id="rId10" Type="http://schemas.openxmlformats.org/officeDocument/2006/relationships/image" Target="../media/image9.png"/><Relationship Id="rId4" Type="http://schemas.microsoft.com/office/2007/relationships/media" Target="../media/media8.m4a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5.mp4"/><Relationship Id="rId7" Type="http://schemas.openxmlformats.org/officeDocument/2006/relationships/image" Target="../media/image7.jpg"/><Relationship Id="rId2" Type="http://schemas.microsoft.com/office/2007/relationships/media" Target="../media/media5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9.m4a"/><Relationship Id="rId10" Type="http://schemas.openxmlformats.org/officeDocument/2006/relationships/image" Target="../media/image9.png"/><Relationship Id="rId4" Type="http://schemas.microsoft.com/office/2007/relationships/media" Target="../media/media9.m4a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5.mp4"/><Relationship Id="rId7" Type="http://schemas.openxmlformats.org/officeDocument/2006/relationships/image" Target="../media/image7.jpg"/><Relationship Id="rId2" Type="http://schemas.microsoft.com/office/2007/relationships/media" Target="../media/media5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10.m4a"/><Relationship Id="rId10" Type="http://schemas.openxmlformats.org/officeDocument/2006/relationships/image" Target="../media/image9.png"/><Relationship Id="rId4" Type="http://schemas.microsoft.com/office/2007/relationships/media" Target="../media/media10.m4a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1" y="0"/>
            <a:ext cx="915293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" b="100000" l="1188" r="100000">
                        <a14:foregroundMark x1="24618" y1="22689" x2="81834" y2="75462"/>
                        <a14:foregroundMark x1="70458" y1="13277" x2="12224" y2="49412"/>
                        <a14:foregroundMark x1="35993" y1="19496" x2="51613" y2="28908"/>
                        <a14:foregroundMark x1="24618" y1="27899" x2="16299" y2="41345"/>
                        <a14:foregroundMark x1="31579" y1="23866" x2="40068" y2="17983"/>
                        <a14:foregroundMark x1="27504" y1="55630" x2="29372" y2="77311"/>
                        <a14:foregroundMark x1="43294" y1="83866" x2="57895" y2="83193"/>
                        <a14:foregroundMark x1="57725" y1="82857" x2="78608" y2="72437"/>
                        <a14:foregroundMark x1="68591" y1="19832" x2="85908" y2="61513"/>
                        <a14:foregroundMark x1="74024" y1="35462" x2="84720" y2="31597"/>
                        <a14:foregroundMark x1="61800" y1="25378" x2="71477" y2="23025"/>
                        <a14:foregroundMark x1="45161" y1="12773" x2="55178" y2="27563"/>
                        <a14:foregroundMark x1="55518" y1="12101" x2="55178" y2="33277"/>
                        <a14:foregroundMark x1="84380" y1="32605" x2="77080" y2="57815"/>
                        <a14:foregroundMark x1="68081" y1="65882" x2="49745" y2="84202"/>
                        <a14:foregroundMark x1="64007" y1="32269" x2="51443" y2="56807"/>
                        <a14:foregroundMark x1="69270" y1="37647" x2="49576" y2="59664"/>
                        <a14:foregroundMark x1="61969" y1="26723" x2="46689" y2="54118"/>
                        <a14:foregroundMark x1="39389" y1="41681" x2="44822" y2="50924"/>
                        <a14:foregroundMark x1="37012" y1="45714" x2="44822" y2="48739"/>
                        <a14:foregroundMark x1="82683" y1="43193" x2="84890" y2="58655"/>
                        <a14:foregroundMark x1="30730" y1="24538" x2="17827" y2="55630"/>
                        <a14:foregroundMark x1="17148" y1="46218" x2="28523" y2="77647"/>
                        <a14:foregroundMark x1="22241" y1="51597" x2="40068" y2="64538"/>
                        <a14:foregroundMark x1="64516" y1="60840" x2="50085" y2="76975"/>
                        <a14:foregroundMark x1="17148" y1="57479" x2="20883" y2="73613"/>
                        <a14:foregroundMark x1="31579" y1="80168" x2="42954" y2="84538"/>
                        <a14:foregroundMark x1="32598" y1="64874" x2="41256" y2="78824"/>
                        <a14:foregroundMark x1="81154" y1="25714" x2="66723" y2="37311"/>
                        <a14:foregroundMark x1="51104" y1="12101" x2="38540" y2="34118"/>
                        <a14:foregroundMark x1="38879" y1="18992" x2="34465" y2="41849"/>
                        <a14:foregroundMark x1="76231" y1="58151" x2="89643" y2="73613"/>
                        <a14:foregroundMark x1="66044" y1="68571" x2="70458" y2="76639"/>
                        <a14:foregroundMark x1="50085" y1="65882" x2="28862" y2="78655"/>
                        <a14:foregroundMark x1="50085" y1="76134" x2="38879" y2="794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0707" y="1219200"/>
            <a:ext cx="1109215" cy="1099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9199" y="194101"/>
            <a:ext cx="8567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/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GB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ĐỨC 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8177" y="2806049"/>
            <a:ext cx="7215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NGỮ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97525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06828" y="4511355"/>
            <a:ext cx="960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ÔN CÁC CHỮ CÁI b, d, đ, p, q</a:t>
            </a:r>
            <a:endParaRPr lang="en-GB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BF51EB-72F3-4B2D-AB98-6289FD1CB726}"/>
              </a:ext>
            </a:extLst>
          </p:cNvPr>
          <p:cNvSpPr/>
          <p:nvPr/>
        </p:nvSpPr>
        <p:spPr>
          <a:xfrm>
            <a:off x="1004755" y="5496679"/>
            <a:ext cx="75182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</a:t>
            </a:r>
            <a:r>
              <a:rPr lang="en-GB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 THỦY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9164" y="1587315"/>
            <a:ext cx="529217" cy="138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ạc đồng quê nhẹ nh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24800" y="93432"/>
            <a:ext cx="487363" cy="4873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5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5"/>
    </mc:Choice>
    <mc:Fallback xmlns="">
      <p:transition spd="slow" advTm="2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26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2683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09600" y="1249740"/>
            <a:ext cx="815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1.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Kiến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cấu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: b, d, đ, p, q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895600" y="547687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Mục đích yêu cầu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9600" y="2548920"/>
            <a:ext cx="7797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/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Kỹ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</a:rPr>
              <a:t>năng</a:t>
            </a:r>
            <a:endParaRPr lang="en-US" sz="2400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: b, d, đ, p, q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b, d, đ, p, q</a:t>
            </a:r>
          </a:p>
          <a:p>
            <a:pPr algn="just" eaLnBrk="1" hangingPunct="1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b, d, đ, p,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q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in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in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33054" y="49530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i="1">
                <a:solidFill>
                  <a:srgbClr val="002060"/>
                </a:solidFill>
                <a:latin typeface="Times New Roman" pitchFamily="18" charset="0"/>
              </a:rPr>
              <a:t>3. Thái độ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	</a:t>
            </a:r>
          </a:p>
          <a:p>
            <a:pPr eaLnBrk="1" hangingPunct="1"/>
            <a:r>
              <a:rPr lang="en-US" sz="2400">
                <a:solidFill>
                  <a:srgbClr val="002060"/>
                </a:solidFill>
                <a:latin typeface="Times New Roman" pitchFamily="18" charset="0"/>
              </a:rPr>
              <a:t>- Trẻ tham gia học tích cực.</a:t>
            </a: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4300"/>
            <a:ext cx="762000" cy="838200"/>
          </a:xfrm>
          <a:prstGeom prst="rect">
            <a:avLst/>
          </a:prstGeo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715000"/>
            <a:ext cx="762000" cy="838200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1" y="95250"/>
            <a:ext cx="761999" cy="8382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8506" y="5715000"/>
            <a:ext cx="761999" cy="838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997304"/>
      </p:ext>
    </p:extLst>
  </p:cSld>
  <p:clrMapOvr>
    <a:masterClrMapping/>
  </p:clrMapOvr>
  <p:transition advTm="195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816"/>
            <a:ext cx="9141823" cy="6856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867675"/>
            <a:ext cx="668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1: </a:t>
            </a:r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Tìm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thân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2171222"/>
            <a:ext cx="76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màn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rất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nét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nhau</a:t>
            </a:r>
            <a:r>
              <a:rPr lang="en-US" sz="3200" b="1" dirty="0" smtClean="0">
                <a:solidFill>
                  <a:srgbClr val="002060"/>
                </a:solidFill>
              </a:rPr>
              <a:t>. Con </a:t>
            </a:r>
            <a:r>
              <a:rPr lang="en-US" sz="3200" b="1" dirty="0" err="1" smtClean="0">
                <a:solidFill>
                  <a:srgbClr val="002060"/>
                </a:solidFill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ghép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nét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đó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nhau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tạo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thành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yêu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nhé</a:t>
            </a:r>
            <a:r>
              <a:rPr lang="en-US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2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8"/>
    </mc:Choice>
    <mc:Fallback xmlns="">
      <p:transition spd="slow" advTm="1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9141823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5800" y="5332916"/>
            <a:ext cx="915730" cy="249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24862" l="9980" r="82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3" t="6906" r="30598" b="74446"/>
          <a:stretch/>
        </p:blipFill>
        <p:spPr>
          <a:xfrm>
            <a:off x="6934201" y="4383199"/>
            <a:ext cx="1752600" cy="2117386"/>
          </a:xfrm>
          <a:prstGeom prst="rect">
            <a:avLst/>
          </a:prstGeom>
        </p:spPr>
      </p:pic>
      <p:sp>
        <p:nvSpPr>
          <p:cNvPr id="22" name="Donut 21"/>
          <p:cNvSpPr/>
          <p:nvPr/>
        </p:nvSpPr>
        <p:spPr>
          <a:xfrm>
            <a:off x="4876801" y="4802730"/>
            <a:ext cx="1368040" cy="1397021"/>
          </a:xfrm>
          <a:prstGeom prst="donut">
            <a:avLst>
              <a:gd name="adj" fmla="val 1737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565200">
            <a:off x="3199553" y="5383252"/>
            <a:ext cx="1131436" cy="254268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0012" y="467602"/>
            <a:ext cx="215562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  <a:endParaRPr lang="en-US" sz="20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1566336" y="4932394"/>
            <a:ext cx="1914495" cy="260315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583" y="53108"/>
            <a:ext cx="1020417" cy="102041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4"/>
    </mc:Choice>
    <mc:Fallback xmlns="">
      <p:transition spd="slow" advTm="3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1.66667E-6 -0.22384 C -1.66667E-6 -0.3243 0.09896 -0.44768 0.17969 -0.44768 L 0.35938 -0.44768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2.77778E-7 -0.23495 C 2.77778E-7 -0.34004 0.025 -0.46875 0.04566 -0.46875 L 0.09184 -0.46875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animBg="1"/>
      <p:bldP spid="22" grpId="0" animBg="1"/>
      <p:bldP spid="22" grpId="1" animBg="1"/>
      <p:bldP spid="25" grpId="0" animBg="1"/>
      <p:bldP spid="5" grpId="0"/>
      <p:bldP spid="14" grpId="0" animBg="1"/>
      <p:bldP spid="14" grpId="1" animBg="1"/>
    </p:bldLst>
  </p:timing>
  <p:extLst>
    <p:ext uri="{E180D4A7-C9FB-4DFB-919C-405C955672EB}">
      <p14:showEvtLst xmlns:p14="http://schemas.microsoft.com/office/powerpoint/2010/main">
        <p14:playEvt time="22260" objId="11"/>
        <p14:stopEvt time="27599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9141823" cy="6858000"/>
          </a:xfrm>
          <a:prstGeom prst="rect">
            <a:avLst/>
          </a:prstGeom>
        </p:spPr>
      </p:pic>
      <p:sp>
        <p:nvSpPr>
          <p:cNvPr id="22" name="Donut 21"/>
          <p:cNvSpPr/>
          <p:nvPr/>
        </p:nvSpPr>
        <p:spPr>
          <a:xfrm>
            <a:off x="7171705" y="4851379"/>
            <a:ext cx="1368040" cy="1397021"/>
          </a:xfrm>
          <a:prstGeom prst="donut">
            <a:avLst>
              <a:gd name="adj" fmla="val 1737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565200">
            <a:off x="3199553" y="5383252"/>
            <a:ext cx="1131436" cy="25426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0012" y="467602"/>
            <a:ext cx="215562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</a:t>
            </a:r>
            <a:endParaRPr lang="en-US" sz="20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-201723" y="5099067"/>
            <a:ext cx="1914495" cy="260315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8" b="23480" l="9895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11604" r="40691" b="77685"/>
          <a:stretch/>
        </p:blipFill>
        <p:spPr>
          <a:xfrm flipH="1">
            <a:off x="4724400" y="4528817"/>
            <a:ext cx="1534770" cy="20421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29588" y="5388902"/>
            <a:ext cx="915730" cy="24989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583" y="53108"/>
            <a:ext cx="1020417" cy="102041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2"/>
    </mc:Choice>
    <mc:Fallback xmlns="">
      <p:transition spd="slow" advTm="3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2.22222E-6 -0.24445 C 2.22222E-6 -0.35347 -0.03715 -0.48704 -0.06771 -0.48704 L -0.13577 -0.48704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1.11111E-6 -0.23681 C 1.11111E-6 -0.34329 0.19323 -0.47361 0.35087 -0.47361 L 0.70174 -0.47361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87" y="-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30811 C 1.38889E-6 -0.44561 0.15295 -0.61505 0.27743 -0.61505 L 0.55503 -0.61505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3" y="-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5" grpId="0" animBg="1"/>
      <p:bldP spid="5" grpId="0"/>
      <p:bldP spid="14" grpId="0" animBg="1"/>
      <p:bldP spid="14" grpId="1" animBg="1"/>
      <p:bldP spid="12" grpId="0" animBg="1"/>
      <p:bldP spid="12" grpId="1" animBg="1"/>
    </p:bldLst>
  </p:timing>
  <p:extLst>
    <p:ext uri="{E180D4A7-C9FB-4DFB-919C-405C955672EB}">
      <p14:showEvtLst xmlns:p14="http://schemas.microsoft.com/office/powerpoint/2010/main">
        <p14:playEvt time="11460" objId="13"/>
        <p14:stopEvt time="16803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9141823" cy="6858000"/>
          </a:xfrm>
          <a:prstGeom prst="rect">
            <a:avLst/>
          </a:prstGeom>
        </p:spPr>
      </p:pic>
      <p:sp>
        <p:nvSpPr>
          <p:cNvPr id="22" name="Donut 21"/>
          <p:cNvSpPr/>
          <p:nvPr/>
        </p:nvSpPr>
        <p:spPr>
          <a:xfrm>
            <a:off x="465426" y="4708884"/>
            <a:ext cx="1368040" cy="1397021"/>
          </a:xfrm>
          <a:prstGeom prst="donut">
            <a:avLst>
              <a:gd name="adj" fmla="val 1737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565200">
            <a:off x="5797630" y="5460941"/>
            <a:ext cx="1131436" cy="25426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0012" y="467602"/>
            <a:ext cx="215562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</a:t>
            </a:r>
            <a:endParaRPr lang="en-US" sz="20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6935837" y="5099065"/>
            <a:ext cx="1914495" cy="26031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8" b="23480" l="9895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11604" r="40691" b="77685"/>
          <a:stretch/>
        </p:blipFill>
        <p:spPr>
          <a:xfrm flipH="1">
            <a:off x="3618256" y="4431503"/>
            <a:ext cx="1534770" cy="20421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17314" y="5426836"/>
            <a:ext cx="915730" cy="249898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583" y="53108"/>
            <a:ext cx="1020417" cy="10204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9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8"/>
    </mc:Choice>
    <mc:Fallback xmlns="">
      <p:transition spd="slow" advTm="2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4.44444E-6 -0.21737 C -4.44444E-6 -0.31436 0.14219 -0.43287 0.25869 -0.43287 L 0.52014 -0.43287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7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4.44444E-6 -0.22593 C -4.44444E-6 -0.32755 -0.0427 -0.45185 -0.07743 -0.45185 L -0.15486 -0.45185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5" grpId="0" animBg="1"/>
      <p:bldP spid="5" grpId="0"/>
      <p:bldP spid="14" grpId="0" animBg="1"/>
      <p:bldP spid="14" grpId="1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8874" objId="13"/>
        <p14:stopEvt time="14206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9141823" cy="6858000"/>
          </a:xfrm>
          <a:prstGeom prst="rect">
            <a:avLst/>
          </a:prstGeom>
        </p:spPr>
      </p:pic>
      <p:sp>
        <p:nvSpPr>
          <p:cNvPr id="22" name="Donut 21"/>
          <p:cNvSpPr/>
          <p:nvPr/>
        </p:nvSpPr>
        <p:spPr>
          <a:xfrm>
            <a:off x="465426" y="4708884"/>
            <a:ext cx="1368040" cy="1397021"/>
          </a:xfrm>
          <a:prstGeom prst="donut">
            <a:avLst>
              <a:gd name="adj" fmla="val 1737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565200">
            <a:off x="5797630" y="5460941"/>
            <a:ext cx="1131436" cy="25426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2394" y="0"/>
            <a:ext cx="215562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</a:t>
            </a:r>
            <a:endParaRPr lang="en-US" sz="20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6935837" y="5099065"/>
            <a:ext cx="1914495" cy="26031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7314" y="5426836"/>
            <a:ext cx="915730" cy="249898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24862" l="9980" r="82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3" t="6906" r="30598" b="74446"/>
          <a:stretch/>
        </p:blipFill>
        <p:spPr>
          <a:xfrm>
            <a:off x="3885553" y="4271974"/>
            <a:ext cx="1769508" cy="2045754"/>
          </a:xfrm>
          <a:prstGeom prst="rect">
            <a:avLst/>
          </a:prstGeom>
        </p:spPr>
      </p:pic>
      <p:pic>
        <p:nvPicPr>
          <p:cNvPr id="11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583" y="53108"/>
            <a:ext cx="1020417" cy="102041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2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5"/>
    </mc:Choice>
    <mc:Fallback xmlns="">
      <p:transition spd="slow" advTm="23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4.44444E-6 -0.22593 C -4.44444E-6 -0.32755 -0.04149 -0.45185 -0.07517 -0.45185 L -0.15017 -0.45185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7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4 L -4.44444E-6 -0.26204 C -4.44444E-6 -0.37917 0.17952 -0.52176 0.32691 -0.52176 L 0.65764 -0.52176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8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5" grpId="0" animBg="1"/>
      <p:bldP spid="5" grpId="0"/>
      <p:bldP spid="14" grpId="0" animBg="1"/>
      <p:bldP spid="14" grpId="1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8708" objId="11"/>
        <p14:stopEvt time="14036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0"/>
            <a:ext cx="9141823" cy="6858000"/>
          </a:xfrm>
          <a:prstGeom prst="rect">
            <a:avLst/>
          </a:prstGeom>
        </p:spPr>
      </p:pic>
      <p:sp>
        <p:nvSpPr>
          <p:cNvPr id="22" name="Donut 21"/>
          <p:cNvSpPr/>
          <p:nvPr/>
        </p:nvSpPr>
        <p:spPr>
          <a:xfrm>
            <a:off x="465426" y="4708884"/>
            <a:ext cx="1368040" cy="1397021"/>
          </a:xfrm>
          <a:prstGeom prst="donut">
            <a:avLst>
              <a:gd name="adj" fmla="val 1737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8565200">
            <a:off x="5797630" y="5460941"/>
            <a:ext cx="1131436" cy="25426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2394" y="0"/>
            <a:ext cx="215562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</a:t>
            </a:r>
            <a:endParaRPr lang="en-US" sz="20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6935837" y="5099065"/>
            <a:ext cx="1914495" cy="26031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17314" y="5426836"/>
            <a:ext cx="915730" cy="249898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24862" l="9980" r="82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3" t="6906" r="30598" b="74446"/>
          <a:stretch/>
        </p:blipFill>
        <p:spPr>
          <a:xfrm>
            <a:off x="3885553" y="4271974"/>
            <a:ext cx="1769508" cy="2045754"/>
          </a:xfrm>
          <a:prstGeom prst="rect">
            <a:avLst/>
          </a:prstGeom>
        </p:spPr>
      </p:pic>
      <p:pic>
        <p:nvPicPr>
          <p:cNvPr id="11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3583" y="53108"/>
            <a:ext cx="1020417" cy="10204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6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2"/>
    </mc:Choice>
    <mc:Fallback xmlns="">
      <p:transition spd="slow" advTm="2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4 L -4.44444E-6 -0.26204 C -4.44444E-6 -0.37917 0.15643 -0.52176 0.2849 -0.52176 L 0.57309 -0.52176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63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4.44444E-6 -0.22593 C -4.44444E-6 -0.32755 -0.02743 -0.45185 -0.04947 -0.45185 L -0.09861 -0.45185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5" grpId="0" animBg="1"/>
      <p:bldP spid="5" grpId="0"/>
      <p:bldP spid="14" grpId="0" animBg="1"/>
      <p:bldP spid="14" grpId="1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6712" objId="11"/>
        <p14:stopEvt time="12031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1.4|1.6|3.8|2.2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|1.6|1.9|1.7|2.6|5.3|6.6|3.6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|1.8|6.6|4.3|2.7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5.3|12.2|1.7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4.1|6.3|3.1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2.9|6|3.2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221</Words>
  <Application>Microsoft Office PowerPoint</Application>
  <PresentationFormat>On-screen Show (4:3)</PresentationFormat>
  <Paragraphs>27</Paragraphs>
  <Slides>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2006-08-16T00:00:00Z</dcterms:created>
  <dcterms:modified xsi:type="dcterms:W3CDTF">2022-05-19T15:12:41Z</dcterms:modified>
</cp:coreProperties>
</file>