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media/image6.jpg" ContentType="image/png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0" r:id="rId2"/>
    <p:sldId id="341" r:id="rId3"/>
    <p:sldId id="342" r:id="rId4"/>
    <p:sldId id="262" r:id="rId5"/>
    <p:sldId id="272" r:id="rId6"/>
    <p:sldId id="314" r:id="rId7"/>
    <p:sldId id="315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370B"/>
    <a:srgbClr val="2603BD"/>
    <a:srgbClr val="FFFF9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6" autoAdjust="0"/>
    <p:restoredTop sz="94660"/>
  </p:normalViewPr>
  <p:slideViewPr>
    <p:cSldViewPr>
      <p:cViewPr varScale="1">
        <p:scale>
          <a:sx n="87" d="100"/>
          <a:sy n="87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29000">
              <a:srgbClr val="B6DDDB"/>
            </a:gs>
            <a:gs pos="66000">
              <a:srgbClr val="F0EBD5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openxmlformats.org/officeDocument/2006/relationships/audio" Target="../media/media2.m4a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Nhạc nền kể truyện mầm non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4680" y="4777740"/>
            <a:ext cx="990600" cy="990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609600"/>
            <a:ext cx="11963400" cy="8915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704850"/>
            <a:ext cx="838200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endParaRPr lang="en-US" sz="32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7305" y="2590800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: LÀM QUEN CHỮ CÁI</a:t>
            </a:r>
          </a:p>
          <a:p>
            <a:endParaRPr lang="en-US" sz="3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ô, ơ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19200" y="44196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Đào Thị Thu Thủy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2573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700"/>
            <a:ext cx="1143000" cy="1257300"/>
          </a:xfrm>
          <a:prstGeom prst="rect">
            <a:avLst/>
          </a:prstGeom>
        </p:spPr>
      </p:pic>
      <p:pic>
        <p:nvPicPr>
          <p:cNvPr id="12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1" y="-19050"/>
            <a:ext cx="1142999" cy="1257300"/>
          </a:xfrm>
          <a:prstGeom prst="rect">
            <a:avLst/>
          </a:prstGeom>
        </p:spPr>
      </p:pic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9906" y="5600700"/>
            <a:ext cx="1142999" cy="1257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2079" y="4463534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5 - 6 tuổi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600200"/>
            <a:ext cx="782994" cy="787918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2"/>
    </mc:Choice>
    <mc:Fallback xmlns="">
      <p:transition spd="slow" advTm="2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5854" numSld="32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8" grpId="0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66800" y="1098521"/>
            <a:ext cx="734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o, ô, ơ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o: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tròn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khép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kín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khép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kín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ô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trên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khép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kín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ơ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bên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895600" y="547687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04174" y="3438566"/>
            <a:ext cx="72771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xác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o,  ô, ơ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o, ô, ơ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ô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ơ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04174" y="5438016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</a:p>
          <a:p>
            <a:pPr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"/>
            <a:ext cx="762000" cy="838200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715000"/>
            <a:ext cx="762000" cy="838200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1" y="95250"/>
            <a:ext cx="761999" cy="8382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8506" y="5715000"/>
            <a:ext cx="761999" cy="838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72472"/>
      </p:ext>
    </p:extLst>
  </p:cSld>
  <p:clrMapOvr>
    <a:masterClrMapping/>
  </p:clrMapOvr>
  <p:transition advTm="25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ạn trai bạn gá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8"/>
            <a:ext cx="9144000" cy="6278562"/>
          </a:xfrm>
        </p:spPr>
      </p:pic>
    </p:spTree>
    <p:extLst>
      <p:ext uri="{BB962C8B-B14F-4D97-AF65-F5344CB8AC3E}">
        <p14:creationId xmlns:p14="http://schemas.microsoft.com/office/powerpoint/2010/main" val="35967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0"/>
            <a:ext cx="9143999" cy="7929643"/>
          </a:xfrm>
        </p:spPr>
      </p:pic>
      <p:sp>
        <p:nvSpPr>
          <p:cNvPr id="7" name="Rectangle 6"/>
          <p:cNvSpPr/>
          <p:nvPr/>
        </p:nvSpPr>
        <p:spPr>
          <a:xfrm>
            <a:off x="1447800" y="587514"/>
            <a:ext cx="7162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quen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với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chữ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685800" y="5029200"/>
            <a:ext cx="781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kÑp</a:t>
            </a:r>
            <a:r>
              <a:rPr lang="en-US" sz="8000" b="1" dirty="0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tãc</a:t>
            </a:r>
            <a:endParaRPr lang="en-US" sz="8000" b="1" dirty="0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-76200"/>
            <a:ext cx="91440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hững mẫu kẹp tóc cho bé gái đáng yêu SORA CHA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21334"/>
          <a:stretch/>
        </p:blipFill>
        <p:spPr bwMode="auto">
          <a:xfrm>
            <a:off x="1600200" y="1539876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105400" y="50292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9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0"/>
    </mc:Choice>
    <mc:Fallback xmlns="">
      <p:transition spd="slow" advTm="3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8" grpId="1"/>
      <p:bldP spid="8" grpId="2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43999" cy="7396243"/>
          </a:xfrm>
        </p:spPr>
      </p:pic>
      <p:sp>
        <p:nvSpPr>
          <p:cNvPr id="7" name="Rectangle 6"/>
          <p:cNvSpPr/>
          <p:nvPr/>
        </p:nvSpPr>
        <p:spPr>
          <a:xfrm>
            <a:off x="1371600" y="914400"/>
            <a:ext cx="7162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quen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với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chữ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657600" y="2109596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-228600"/>
            <a:ext cx="91440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41737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Ph¸t ©m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3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7"/>
    </mc:Choice>
    <mc:Fallback xmlns="">
      <p:transition advTm="1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4" grpId="1"/>
      <p:bldP spid="1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43999" cy="7396243"/>
          </a:xfrm>
        </p:spPr>
      </p:pic>
      <p:sp>
        <p:nvSpPr>
          <p:cNvPr id="7" name="Rectangle 6"/>
          <p:cNvSpPr/>
          <p:nvPr/>
        </p:nvSpPr>
        <p:spPr>
          <a:xfrm>
            <a:off x="1371600" y="914400"/>
            <a:ext cx="7162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quen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với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chữ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-228600"/>
            <a:ext cx="91440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3933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CÊu t¹o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8600" y="2438400"/>
            <a:ext cx="914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721774" y="20574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2603BD"/>
                </a:solidFill>
                <a:latin typeface=".VnAvant" panose="020B7200000000000000" pitchFamily="34" charset="0"/>
              </a:rPr>
              <a:t>o</a:t>
            </a:r>
            <a:endParaRPr lang="en-US" sz="20000" b="1" dirty="0">
              <a:solidFill>
                <a:srgbClr val="2603BD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721775" y="20574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9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54"/>
    </mc:Choice>
    <mc:Fallback xmlns="">
      <p:transition advTm="1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build="allAtOnce"/>
      <p:bldP spid="1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43999" cy="7396243"/>
          </a:xfrm>
        </p:spPr>
      </p:pic>
      <p:sp>
        <p:nvSpPr>
          <p:cNvPr id="7" name="Rectangle 6"/>
          <p:cNvSpPr/>
          <p:nvPr/>
        </p:nvSpPr>
        <p:spPr>
          <a:xfrm>
            <a:off x="1371600" y="914400"/>
            <a:ext cx="7162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quen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với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chữ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-228600"/>
            <a:ext cx="91440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248177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C¸c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kiÓu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÷ o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170114" y="2145756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o</a:t>
            </a:r>
            <a:endParaRPr lang="en-US" sz="20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122114" y="2145758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9508" y1="30598" x2="62951" y2="34188"/>
                        <a14:backgroundMark x1="66885" y1="40000" x2="67377" y2="42906"/>
                        <a14:backgroundMark x1="51639" y1="31795" x2="53770" y2="30769"/>
                        <a14:backgroundMark x1="39672" y1="61368" x2="56557" y2="77949"/>
                        <a14:backgroundMark x1="73443" y1="58462" x2="59344" y2="70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29487" r="29017" b="30855"/>
          <a:stretch/>
        </p:blipFill>
        <p:spPr>
          <a:xfrm>
            <a:off x="6583020" y="3164721"/>
            <a:ext cx="1270187" cy="147341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0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807"/>
    </mc:Choice>
    <mc:Fallback xmlns="">
      <p:transition advTm="21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2.2|4.8|-10.3|12.5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751"/>
  <p:tag name="ISPRING_CUSTOM_TIMING_USED" val="1"/>
  <p:tag name="ISPRING_SLIDE_ID_2" val="{0992617B-DC96-4387-B290-B19F64ED4DBD}"/>
  <p:tag name="TIMING" val="|12.1|5.4|4|2.2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92D369F0-4187-4D15-8E7A-BE05264E1A16}"/>
  <p:tag name="TIMING" val="|3.2|7.4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92D369F0-4187-4D15-8E7A-BE05264E1A16}"/>
  <p:tag name="TIMING" val="|1.7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ISPRING_CUSTOM_TIMING_USED" val="1"/>
  <p:tag name="ISPRING_SLIDE_ID_2" val="{92D369F0-4187-4D15-8E7A-BE05264E1A16}"/>
  <p:tag name="TIMING" val="|4|6.1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231</Words>
  <Application>Microsoft Office PowerPoint</Application>
  <PresentationFormat>On-screen Show (4:3)</PresentationFormat>
  <Paragraphs>42</Paragraphs>
  <Slides>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175</cp:revision>
  <dcterms:created xsi:type="dcterms:W3CDTF">2006-08-16T00:00:00Z</dcterms:created>
  <dcterms:modified xsi:type="dcterms:W3CDTF">2022-09-11T18:08:38Z</dcterms:modified>
</cp:coreProperties>
</file>