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6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2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397D-C3E6-4C74-9EF2-EFAF22E3DE62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4927-1340-4D2E-81D8-06114670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" t="13766" r="-385" b="6646"/>
          <a:stretch/>
        </p:blipFill>
        <p:spPr>
          <a:xfrm>
            <a:off x="-1" y="0"/>
            <a:ext cx="12285785" cy="699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585" y="1500554"/>
            <a:ext cx="4009292" cy="138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9415" y="2766868"/>
            <a:ext cx="740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BÉ YÊU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" y="-92379"/>
            <a:ext cx="12192000" cy="8058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76" b="100000" l="0" r="50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6" y="631670"/>
            <a:ext cx="6508542" cy="706036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rot="2135991">
            <a:off x="271562" y="4870084"/>
            <a:ext cx="447191" cy="39251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11866" r="75475" b="17086"/>
          <a:stretch/>
        </p:blipFill>
        <p:spPr>
          <a:xfrm>
            <a:off x="4189532" y="4569906"/>
            <a:ext cx="1326492" cy="1613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6862" t="9183" r="10574"/>
          <a:stretch/>
        </p:blipFill>
        <p:spPr>
          <a:xfrm>
            <a:off x="4561985" y="512575"/>
            <a:ext cx="1472723" cy="1334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3261" y="-438330"/>
            <a:ext cx="3164098" cy="2852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21971" t="6016" r="19324" b="60210"/>
          <a:stretch/>
        </p:blipFill>
        <p:spPr>
          <a:xfrm>
            <a:off x="6757359" y="2776082"/>
            <a:ext cx="1654338" cy="14856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2671" y="1846700"/>
            <a:ext cx="3164098" cy="31408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7507" y="3746010"/>
            <a:ext cx="3164098" cy="30499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/>
          <a:srcRect l="51315" t="25700" r="17296" b="28187"/>
          <a:stretch/>
        </p:blipFill>
        <p:spPr>
          <a:xfrm>
            <a:off x="9659815" y="546225"/>
            <a:ext cx="1325002" cy="1327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1624" y="-265418"/>
            <a:ext cx="3164098" cy="27794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/>
          <a:srcRect l="69617" t="14921" r="19236" b="72229"/>
          <a:stretch/>
        </p:blipFill>
        <p:spPr>
          <a:xfrm>
            <a:off x="9840764" y="4754001"/>
            <a:ext cx="1300337" cy="1620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6228" y="4084061"/>
            <a:ext cx="3163893" cy="2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8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8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" t="13766" r="-385" b="6646"/>
          <a:stretch/>
        </p:blipFill>
        <p:spPr>
          <a:xfrm>
            <a:off x="-1" y="0"/>
            <a:ext cx="12285785" cy="699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585" y="1500554"/>
            <a:ext cx="4009292" cy="138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3655" y="2778591"/>
            <a:ext cx="740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THÔNG MINH HƠN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5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76" b="100000" l="0" r="50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8688" y="461649"/>
            <a:ext cx="6508542" cy="706036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 rot="2135991">
            <a:off x="230621" y="5263979"/>
            <a:ext cx="447191" cy="39251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39483" y="212896"/>
            <a:ext cx="99398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6250" r="94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519" y="2232964"/>
            <a:ext cx="4921355" cy="4098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0640" y="7174523"/>
            <a:ext cx="47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0136" y="5889599"/>
            <a:ext cx="5247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anose="020B7200000000000000" pitchFamily="34" charset="0"/>
              </a:rPr>
              <a:t>         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th«ng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329" y="981962"/>
            <a:ext cx="2135868" cy="1477328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2679" y="949202"/>
            <a:ext cx="1984718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2879" y="995417"/>
            <a:ext cx="1940093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6298" y="1672477"/>
            <a:ext cx="1054309" cy="754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3808" y="1737301"/>
            <a:ext cx="689229" cy="6892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5216" y="1694321"/>
            <a:ext cx="689229" cy="6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96"/>
            <a:ext cx="12192000" cy="805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76" b="100000" l="0" r="50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230" y="-596160"/>
            <a:ext cx="6132101" cy="665200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 rot="2135991">
            <a:off x="5023654" y="4055759"/>
            <a:ext cx="447191" cy="39251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39483" y="212896"/>
            <a:ext cx="10367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0640" y="7174523"/>
            <a:ext cx="47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7027" y="5010828"/>
            <a:ext cx="6600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anose="020B7200000000000000" pitchFamily="34" charset="0"/>
              </a:rPr>
              <a:t>         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¤ng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µ Noel 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28" y="2483194"/>
            <a:ext cx="2461846" cy="1569660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27" y="4809795"/>
            <a:ext cx="2289197" cy="169277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4003" y="6026491"/>
            <a:ext cx="5875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¤ng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µ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N…el 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1332" y="5813337"/>
            <a:ext cx="689229" cy="6892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461" y="3151163"/>
            <a:ext cx="1153754" cy="9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25 L 0.52995 0.4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2021-12-24T06:18:25Z</dcterms:created>
  <dcterms:modified xsi:type="dcterms:W3CDTF">2021-12-24T08:50:46Z</dcterms:modified>
</cp:coreProperties>
</file>