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19" r:id="rId3"/>
    <p:sldId id="287" r:id="rId4"/>
    <p:sldId id="259" r:id="rId5"/>
    <p:sldId id="261" r:id="rId6"/>
    <p:sldId id="317" r:id="rId7"/>
    <p:sldId id="309" r:id="rId8"/>
    <p:sldId id="311" r:id="rId9"/>
    <p:sldId id="294" r:id="rId10"/>
    <p:sldId id="295" r:id="rId11"/>
    <p:sldId id="297" r:id="rId12"/>
    <p:sldId id="298" r:id="rId13"/>
    <p:sldId id="310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CC3399"/>
    <a:srgbClr val="0033CC"/>
    <a:srgbClr val="CC00CC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62F4-E656-4AA0-BB3E-CD2B8DC24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66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31F2B-5364-4D46-A919-F8F4E0FA7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3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94098-2CF7-4237-AAC7-A6C965A33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664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39E54-8A6E-4C80-B8BF-D86A95496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26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EC0AD-DB49-4018-BC54-67A2F23A90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813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C6BED-0DE9-43DD-A416-183FAA7C5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447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8E0A1-27ED-47D7-BF9E-1E17811A9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790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EAEFA-CF1A-4178-BE17-C6261AD5D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69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A77E8-D37D-4FD3-A083-9FCAE60DE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692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3FA38-D9A8-43FB-ACA4-BABAEEFBA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539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4F05F-B565-4729-AE25-992EEDB046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8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8EADD-78C0-4749-8511-D73297A34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622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ED440-D5ED-4E59-9544-20D1DB2821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345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46DF6-B59F-4DFE-AEEF-83249EA0F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71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3770B-5073-4857-8352-CC2461895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52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ADCF8-183A-4913-906B-8E89D23A7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2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2BE64-60CC-44C9-98F6-121F33533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89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5563A-1315-4EFC-98B1-6610920A6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88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22389-D859-4FC8-8F3B-564127BB8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13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BC51C-0E3E-4D3A-9DC4-47D8CB287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48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AF2D8-57C4-4C0B-958E-0F0D5F8AB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90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A3037-AA0C-4317-99AF-76C12FA79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53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E17F9D-063E-4088-991C-D21B38144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69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45699D-E369-4E42-9A48-D70D168F6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87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0251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2021-2022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8031" y="741948"/>
            <a:ext cx="770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64" y="1546866"/>
            <a:ext cx="1466472" cy="1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96" y="1126230"/>
            <a:ext cx="10699407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71" y="1057450"/>
            <a:ext cx="11376122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7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85344"/>
            <a:ext cx="10972800" cy="107289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48" y="637033"/>
            <a:ext cx="9107424" cy="874775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208" y="1060704"/>
            <a:ext cx="7851647" cy="528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7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1630260" y="2080776"/>
            <a:ext cx="9117333" cy="3048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Above"/>
              <a:lightRig rig="legacyFlat3" dir="t"/>
            </a:scene3d>
            <a:sp3d extrusionH="887400" prstMaterial="legacyMatte">
              <a:extrusionClr>
                <a:schemeClr val="accent1"/>
              </a:extrusionClr>
              <a:contourClr>
                <a:srgbClr val="9400E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3600" b="1" i="0" u="none" strike="noStrike" kern="10" cap="none" spc="0" normalizeH="0" baseline="0" noProof="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3600" b="1" i="0" u="none" strike="noStrike" kern="10" cap="none" spc="0" normalizeH="0" baseline="0" noProof="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0" cap="none" spc="0" normalizeH="0" baseline="0" noProof="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3600" b="1" i="0" u="none" strike="noStrike" kern="10" cap="none" spc="0" normalizeH="0" baseline="0" noProof="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0" cap="none" spc="0" normalizeH="0" baseline="0" noProof="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u="none" strike="noStrike" kern="10" cap="none" spc="0" normalizeH="0" baseline="0" noProof="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0" cap="none" spc="0" normalizeH="0" baseline="0" noProof="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0" cap="none" spc="0" normalizeH="0" baseline="0" noProof="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0" cap="none" spc="0" normalizeH="0" baseline="0" noProof="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sz="3600" b="1" i="0" u="none" strike="noStrike" kern="10" cap="none" spc="0" normalizeH="0" baseline="0" noProof="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ạnh</a:t>
            </a:r>
            <a:r>
              <a:rPr kumimoji="0" lang="en-US" sz="3600" b="1" i="0" u="none" strike="noStrike" kern="10" cap="none" spc="0" normalizeH="0" baseline="0" noProof="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sz="3600" b="1" i="0" u="none" strike="noStrike" kern="10" cap="none" spc="0" normalizeH="0" baseline="0" noProof="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3600" b="1" i="0" u="none" strike="noStrike" kern="10" cap="none" spc="0" normalizeH="0" baseline="0" noProof="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Hạnh</a:t>
            </a:r>
            <a:r>
              <a:rPr kumimoji="0" lang="en-US" sz="3600" b="1" i="0" u="none" strike="noStrike" kern="10" cap="none" spc="0" normalizeH="0" baseline="0" noProof="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phúc</a:t>
            </a:r>
            <a:endParaRPr kumimoji="0" lang="en-US" sz="3600" b="1" i="0" u="none" strike="noStrike" kern="10" cap="none" spc="0" normalizeH="0" baseline="0" noProof="0" dirty="0">
              <a:ln w="12700"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uLnTx/>
              <a:uFillTx/>
              <a:latin typeface="Cooper Black" panose="0208090404030B0204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117566" y="92764"/>
            <a:ext cx="12074434" cy="6703323"/>
            <a:chOff x="0" y="39"/>
            <a:chExt cx="5760" cy="4281"/>
          </a:xfrm>
        </p:grpSpPr>
        <p:pic>
          <p:nvPicPr>
            <p:cNvPr id="35844" name="Picture 4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" y="3329"/>
              <a:ext cx="1022" cy="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45" name="Picture 5" descr="POINSET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397"/>
              <a:ext cx="1008" cy="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46" name="Picture 6" descr="POINSET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39"/>
              <a:ext cx="960" cy="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47" name="Picture 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52" y="45"/>
              <a:ext cx="963" cy="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3245005" y="1219201"/>
            <a:ext cx="5887844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HỌC ĐẾN ĐÂY LÀ HẾT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223319" y="2125653"/>
            <a:ext cx="710425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endParaRPr lang="en-US" alt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bạn.</a:t>
            </a:r>
            <a:endParaRPr lang="en-US" alt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3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hai bước.</a:t>
            </a:r>
            <a:endParaRPr lang="en-US" alt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815545" y="2125653"/>
            <a:ext cx="7624120" cy="434046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145" name="Group 9"/>
          <p:cNvGrpSpPr>
            <a:grpSpLocks/>
          </p:cNvGrpSpPr>
          <p:nvPr/>
        </p:nvGrpSpPr>
        <p:grpSpPr bwMode="auto">
          <a:xfrm>
            <a:off x="9168720" y="1433384"/>
            <a:ext cx="1804079" cy="5128054"/>
            <a:chOff x="2112" y="1488"/>
            <a:chExt cx="1008" cy="2688"/>
          </a:xfrm>
        </p:grpSpPr>
        <p:sp>
          <p:nvSpPr>
            <p:cNvPr id="91146" name="AutoShape 10"/>
            <p:cNvSpPr>
              <a:spLocks noChangeArrowheads="1"/>
            </p:cNvSpPr>
            <p:nvPr/>
          </p:nvSpPr>
          <p:spPr bwMode="auto">
            <a:xfrm rot="5400000">
              <a:off x="1272" y="2328"/>
              <a:ext cx="2688" cy="1008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147" name="Oval 11"/>
            <p:cNvSpPr>
              <a:spLocks noChangeArrowheads="1"/>
            </p:cNvSpPr>
            <p:nvPr/>
          </p:nvSpPr>
          <p:spPr bwMode="auto">
            <a:xfrm>
              <a:off x="2280" y="3360"/>
              <a:ext cx="720" cy="6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148" name="Oval 12"/>
            <p:cNvSpPr>
              <a:spLocks noChangeArrowheads="1"/>
            </p:cNvSpPr>
            <p:nvPr/>
          </p:nvSpPr>
          <p:spPr bwMode="auto">
            <a:xfrm>
              <a:off x="2256" y="2448"/>
              <a:ext cx="720" cy="6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149" name="Oval 13"/>
            <p:cNvSpPr>
              <a:spLocks noChangeArrowheads="1"/>
            </p:cNvSpPr>
            <p:nvPr/>
          </p:nvSpPr>
          <p:spPr bwMode="auto">
            <a:xfrm>
              <a:off x="2264" y="1600"/>
              <a:ext cx="720" cy="6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1150" name="Oval 14"/>
          <p:cNvSpPr>
            <a:spLocks noChangeArrowheads="1"/>
          </p:cNvSpPr>
          <p:nvPr/>
        </p:nvSpPr>
        <p:spPr bwMode="auto">
          <a:xfrm>
            <a:off x="9426446" y="1661490"/>
            <a:ext cx="1302946" cy="126594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9435421" y="3264832"/>
            <a:ext cx="1293971" cy="1282014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52" name="Oval 16"/>
          <p:cNvSpPr>
            <a:spLocks noChangeArrowheads="1"/>
          </p:cNvSpPr>
          <p:nvPr/>
        </p:nvSpPr>
        <p:spPr bwMode="auto">
          <a:xfrm>
            <a:off x="9469400" y="5003077"/>
            <a:ext cx="1318057" cy="1283643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815545" y="383061"/>
            <a:ext cx="2817341" cy="729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i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2952" y="209950"/>
            <a:ext cx="5931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-US" sz="3200" u="sng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THEO TÍN HIỆU ĐÈN GIAO THÔNG</a:t>
            </a:r>
            <a:endParaRPr lang="en-US" sz="32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27405" y="1433384"/>
            <a:ext cx="3896496" cy="539700"/>
            <a:chOff x="3190104" y="2002275"/>
            <a:chExt cx="3896496" cy="557539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3190104" y="2019300"/>
              <a:ext cx="1850186" cy="540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5334000" y="2002275"/>
              <a:ext cx="533400" cy="5361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6553200" y="2002276"/>
              <a:ext cx="533400" cy="53614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5943600" y="2002276"/>
              <a:ext cx="533400" cy="5361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18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2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54229" y="518976"/>
            <a:ext cx="578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6368" y="1042990"/>
            <a:ext cx="10618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CHỦ ĐỀ 2: ĐƯỜNG ĐẾN TRƯỜNG EM</a:t>
            </a: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PHƯƠNG TIỆNGIA GIAO THÔNG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0" descr="Kết quả hình ảnh cho tranh vẽ bốn mùa lớp 3"/>
          <p:cNvSpPr>
            <a:spLocks noChangeAspect="1" noChangeArrowheads="1"/>
          </p:cNvSpPr>
          <p:nvPr/>
        </p:nvSpPr>
        <p:spPr bwMode="auto">
          <a:xfrm>
            <a:off x="3515377" y="4213301"/>
            <a:ext cx="339424" cy="33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3319"/>
            <a:ext cx="12192000" cy="46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9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7840" y="96041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KHÁM PHÁ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524256"/>
            <a:ext cx="10802112" cy="4365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91013" y="4915555"/>
            <a:ext cx="6301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tiện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52970" y="5438775"/>
            <a:ext cx="712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tiện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26735" y="5903041"/>
            <a:ext cx="10198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/>
              <a:t>Nêu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dáng</a:t>
            </a:r>
            <a:r>
              <a:rPr lang="en-US" sz="2800" dirty="0" smtClean="0"/>
              <a:t>,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sắc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tiện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678072" y="-4985"/>
            <a:ext cx="3132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KHÁM PHÁ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0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TRANH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76" y="1097280"/>
            <a:ext cx="6778752" cy="5522976"/>
          </a:xfrm>
        </p:spPr>
      </p:pic>
      <p:sp>
        <p:nvSpPr>
          <p:cNvPr id="5" name="TextBox 4"/>
          <p:cNvSpPr txBox="1"/>
          <p:nvPr/>
        </p:nvSpPr>
        <p:spPr>
          <a:xfrm>
            <a:off x="82286" y="1097280"/>
            <a:ext cx="74671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552" y="2328672"/>
            <a:ext cx="42362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BƯỚC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144" y="3608832"/>
            <a:ext cx="3987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BƯỚC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720" y="5157216"/>
            <a:ext cx="2658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BƯỚC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6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158240"/>
            <a:ext cx="6912864" cy="51206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20" y="1270737"/>
            <a:ext cx="5096256" cy="4971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682498" y="240120"/>
            <a:ext cx="79793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 VẼ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Ô TÔ VÀ MÁY 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1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0"/>
            <a:ext cx="10972800" cy="1143000"/>
          </a:xfrm>
        </p:spPr>
        <p:txBody>
          <a:bodyPr/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32" y="841248"/>
            <a:ext cx="3499104" cy="2377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" y="841248"/>
            <a:ext cx="3574543" cy="2206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4" y="1013460"/>
            <a:ext cx="3633216" cy="2034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95902"/>
            <a:ext cx="3889248" cy="275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" y="3572256"/>
            <a:ext cx="3574543" cy="2791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4" y="3795902"/>
            <a:ext cx="3633216" cy="26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9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931" y="1227909"/>
            <a:ext cx="9632515" cy="5432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3589" y="26124"/>
            <a:ext cx="10371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89" y="428171"/>
            <a:ext cx="10371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80" y="1382278"/>
            <a:ext cx="11168840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329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Cooper Black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CÁCH VẼ TRANH</vt:lpstr>
      <vt:lpstr>PowerPoint Presentation</vt:lpstr>
      <vt:lpstr>Bài tham khảo</vt:lpstr>
      <vt:lpstr>PowerPoint Presentation</vt:lpstr>
      <vt:lpstr>PowerPoint Presentation</vt:lpstr>
      <vt:lpstr>PowerPoint Presentation</vt:lpstr>
      <vt:lpstr>PowerPoint Presentation</vt:lpstr>
      <vt:lpstr>THỰC HÀNH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 PC</dc:creator>
  <cp:lastModifiedBy>Microsoft account</cp:lastModifiedBy>
  <cp:revision>144</cp:revision>
  <dcterms:created xsi:type="dcterms:W3CDTF">2021-04-04T08:12:19Z</dcterms:created>
  <dcterms:modified xsi:type="dcterms:W3CDTF">2022-03-18T18:04:34Z</dcterms:modified>
</cp:coreProperties>
</file>