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0" r:id="rId4"/>
    <p:sldId id="259" r:id="rId5"/>
    <p:sldId id="261" r:id="rId6"/>
    <p:sldId id="263" r:id="rId7"/>
    <p:sldId id="262" r:id="rId8"/>
    <p:sldId id="264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7AF3-5A42-4F3B-8314-C0E1679713D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7039-9D49-476C-A8A0-12404433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9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7AF3-5A42-4F3B-8314-C0E1679713D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7039-9D49-476C-A8A0-12404433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70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7AF3-5A42-4F3B-8314-C0E1679713D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7039-9D49-476C-A8A0-12404433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4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219"/>
            <a:ext cx="7772400" cy="1468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5406"/>
            <a:ext cx="6400800" cy="17541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37684-2B26-4957-ABE1-B68F8A7DE2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43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4EB99-2757-401E-9200-F9CC788B5B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72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98"/>
            <a:ext cx="7772400" cy="136128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110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C78E0-6CD7-439B-B2BB-209797E743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48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597423"/>
            <a:ext cx="4037012" cy="45362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7423"/>
            <a:ext cx="4038600" cy="45362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8A07F-A246-4754-9101-58958E2025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11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844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907"/>
            <a:ext cx="4040188" cy="6389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08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907"/>
            <a:ext cx="4041775" cy="6389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08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909F0-B8F1-4691-9EF0-7461CFADC8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603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FE956-BD33-48CC-86E2-373EFFB70E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84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8066E-0A1D-436C-9DC2-E16D693C2A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86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844"/>
            <a:ext cx="3008313" cy="11608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844"/>
            <a:ext cx="5111750" cy="58519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47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E7685-7EC1-45C0-B669-7AF96C735F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8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7AF3-5A42-4F3B-8314-C0E1679713D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7039-9D49-476C-A8A0-12404433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38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205"/>
            <a:ext cx="5486400" cy="56753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173"/>
            <a:ext cx="5486400" cy="41136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736"/>
            <a:ext cx="5486400" cy="8036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9376F-1078-431D-8D1E-859846AA09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50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62724-92EE-4C0C-932C-D544F04F0C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19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75829"/>
            <a:ext cx="2055812" cy="5857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75829"/>
            <a:ext cx="6019800" cy="5857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6876B-D94F-48B3-9D4E-BCFFCE2DC8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82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8788" y="275829"/>
            <a:ext cx="8228012" cy="585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8788" y="6250781"/>
            <a:ext cx="2132012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2614" y="6250781"/>
            <a:ext cx="289877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50781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E3A64E7-DE2D-42FB-994E-0D72CA70A2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04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7AF3-5A42-4F3B-8314-C0E1679713D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7039-9D49-476C-A8A0-12404433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8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7AF3-5A42-4F3B-8314-C0E1679713D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7039-9D49-476C-A8A0-12404433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5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7AF3-5A42-4F3B-8314-C0E1679713D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7039-9D49-476C-A8A0-12404433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4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7AF3-5A42-4F3B-8314-C0E1679713D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7039-9D49-476C-A8A0-12404433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1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7AF3-5A42-4F3B-8314-C0E1679713D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7039-9D49-476C-A8A0-12404433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4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7AF3-5A42-4F3B-8314-C0E1679713D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7039-9D49-476C-A8A0-12404433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9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7AF3-5A42-4F3B-8314-C0E1679713D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7039-9D49-476C-A8A0-12404433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2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E7AF3-5A42-4F3B-8314-C0E1679713D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B7039-9D49-476C-A8A0-12404433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0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5829"/>
            <a:ext cx="8228012" cy="114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34" tIns="38968" rIns="77934" bIns="389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597423"/>
            <a:ext cx="8228012" cy="453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6250781"/>
            <a:ext cx="213201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>
            <a:lvl1pPr defTabSz="779463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4" y="6250781"/>
            <a:ext cx="28987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>
            <a:lvl1pPr algn="ctr" defTabSz="779463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50781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>
            <a:lvl1pPr algn="r" defTabSz="779463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0A73BD-23B6-4A02-A4FF-7F8C5D71E1F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0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779463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79463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ctr" defTabSz="779463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ctr" defTabSz="779463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ctr" defTabSz="779463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ctr" defTabSz="779463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ctr" defTabSz="779463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ctr" defTabSz="779463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ctr" defTabSz="779463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292100" indent="-292100" algn="l" defTabSz="779463" rtl="0" fontAlgn="base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246063" algn="l" defTabSz="779463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73138" indent="-193675" algn="l" defTabSz="779463" rtl="0" fontAlgn="base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365250" indent="-196850" algn="l" defTabSz="779463" rtl="0" fontAlgn="base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52600" indent="-195263" algn="l" defTabSz="779463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209800" indent="-195263" algn="l" defTabSz="779463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667000" indent="-195263" algn="l" defTabSz="779463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124200" indent="-195263" algn="l" defTabSz="779463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581400" indent="-195263" algn="l" defTabSz="779463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Downloads\anh yen\HINH NEN 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3048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25146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VĐCB: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chụm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838200"/>
            <a:ext cx="6553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TRƯỜNG MẦM NON GIANG BIÊN</a:t>
            </a:r>
            <a:endParaRPr lang="en-US" altLang="en-US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3765322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4468292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( 5-6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5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nen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6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947351" y="1219200"/>
            <a:ext cx="7391400" cy="150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34" tIns="38968" rIns="77934" bIns="38968">
            <a:spAutoFit/>
          </a:bodyPr>
          <a:lstStyle>
            <a:lvl1pPr defTabSz="779463">
              <a:defRPr>
                <a:solidFill>
                  <a:schemeClr val="tx1"/>
                </a:solidFill>
                <a:latin typeface="Arial" charset="0"/>
              </a:defRPr>
            </a:lvl1pPr>
            <a:lvl2pPr marL="388938" defTabSz="779463">
              <a:defRPr>
                <a:solidFill>
                  <a:schemeClr val="tx1"/>
                </a:solidFill>
                <a:latin typeface="Arial" charset="0"/>
              </a:defRPr>
            </a:lvl2pPr>
            <a:lvl3pPr marL="779463" defTabSz="779463">
              <a:defRPr>
                <a:solidFill>
                  <a:schemeClr val="tx1"/>
                </a:solidFill>
                <a:latin typeface="Arial" charset="0"/>
              </a:defRPr>
            </a:lvl3pPr>
            <a:lvl4pPr marL="1168400" defTabSz="779463">
              <a:defRPr>
                <a:solidFill>
                  <a:schemeClr val="tx1"/>
                </a:solidFill>
                <a:latin typeface="Arial" charset="0"/>
              </a:defRPr>
            </a:lvl4pPr>
            <a:lvl5pPr marL="1557338" defTabSz="779463">
              <a:defRPr>
                <a:solidFill>
                  <a:schemeClr val="tx1"/>
                </a:solidFill>
                <a:latin typeface="Arial" charset="0"/>
              </a:defRPr>
            </a:lvl5pPr>
            <a:lvl6pPr marL="2014538" defTabSz="779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471738" defTabSz="779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928938" defTabSz="779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386138" defTabSz="779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700" b="1" dirty="0" err="1" smtClean="0">
                <a:solidFill>
                  <a:srgbClr val="0000CC"/>
                </a:solidFill>
              </a:rPr>
              <a:t>Cô</a:t>
            </a:r>
            <a:r>
              <a:rPr lang="en-US" sz="3700" b="1" dirty="0" smtClean="0">
                <a:solidFill>
                  <a:srgbClr val="0000CC"/>
                </a:solidFill>
              </a:rPr>
              <a:t> </a:t>
            </a:r>
            <a:r>
              <a:rPr lang="en-US" sz="3700" b="1" dirty="0" err="1" smtClean="0">
                <a:solidFill>
                  <a:srgbClr val="0000CC"/>
                </a:solidFill>
              </a:rPr>
              <a:t>và</a:t>
            </a:r>
            <a:r>
              <a:rPr lang="en-US" sz="3700" b="1" dirty="0" smtClean="0">
                <a:solidFill>
                  <a:srgbClr val="0000CC"/>
                </a:solidFill>
              </a:rPr>
              <a:t> </a:t>
            </a:r>
            <a:r>
              <a:rPr lang="en-US" sz="3700" b="1" dirty="0" err="1" smtClean="0">
                <a:solidFill>
                  <a:srgbClr val="0000CC"/>
                </a:solidFill>
              </a:rPr>
              <a:t>trẻ</a:t>
            </a:r>
            <a:r>
              <a:rPr lang="en-US" sz="3700" b="1" dirty="0" smtClean="0">
                <a:solidFill>
                  <a:srgbClr val="0000CC"/>
                </a:solidFill>
              </a:rPr>
              <a:t> </a:t>
            </a:r>
            <a:r>
              <a:rPr lang="en-US" sz="3700" b="1" dirty="0" err="1" smtClean="0">
                <a:solidFill>
                  <a:srgbClr val="0000CC"/>
                </a:solidFill>
              </a:rPr>
              <a:t>cùng</a:t>
            </a:r>
            <a:r>
              <a:rPr lang="en-US" sz="3700" b="1" dirty="0" smtClean="0">
                <a:solidFill>
                  <a:srgbClr val="0000CC"/>
                </a:solidFill>
              </a:rPr>
              <a:t> </a:t>
            </a:r>
            <a:r>
              <a:rPr lang="en-US" sz="3700" b="1" dirty="0" err="1" smtClean="0">
                <a:solidFill>
                  <a:srgbClr val="0000CC"/>
                </a:solidFill>
              </a:rPr>
              <a:t>hát</a:t>
            </a:r>
            <a:r>
              <a:rPr lang="en-US" sz="3700" b="1" dirty="0" smtClean="0">
                <a:solidFill>
                  <a:srgbClr val="0000CC"/>
                </a:solidFill>
              </a:rPr>
              <a:t> </a:t>
            </a:r>
            <a:r>
              <a:rPr lang="en-US" sz="3700" b="1" dirty="0" err="1" smtClean="0">
                <a:solidFill>
                  <a:srgbClr val="0000CC"/>
                </a:solidFill>
              </a:rPr>
              <a:t>bài</a:t>
            </a:r>
            <a:r>
              <a:rPr lang="en-US" sz="3700" b="1" dirty="0" smtClean="0">
                <a:solidFill>
                  <a:srgbClr val="0000CC"/>
                </a:solidFill>
              </a:rPr>
              <a:t>:</a:t>
            </a:r>
            <a:endParaRPr lang="en-US" sz="3700" b="1" dirty="0" smtClean="0">
              <a:solidFill>
                <a:srgbClr val="0000CC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700" b="1" dirty="0" smtClean="0">
                <a:solidFill>
                  <a:srgbClr val="0000CC"/>
                </a:solidFill>
              </a:rPr>
              <a:t>“</a:t>
            </a:r>
            <a:r>
              <a:rPr lang="en-US" sz="3700" b="1" dirty="0" err="1" smtClean="0">
                <a:solidFill>
                  <a:srgbClr val="0000CC"/>
                </a:solidFill>
              </a:rPr>
              <a:t>Hoa</a:t>
            </a:r>
            <a:r>
              <a:rPr lang="en-US" sz="3700" b="1" dirty="0" smtClean="0">
                <a:solidFill>
                  <a:srgbClr val="0000CC"/>
                </a:solidFill>
              </a:rPr>
              <a:t> </a:t>
            </a:r>
            <a:r>
              <a:rPr lang="en-US" sz="3700" b="1" dirty="0" err="1" smtClean="0">
                <a:solidFill>
                  <a:srgbClr val="0000CC"/>
                </a:solidFill>
              </a:rPr>
              <a:t>trong</a:t>
            </a:r>
            <a:r>
              <a:rPr lang="en-US" sz="3700" b="1" dirty="0" smtClean="0">
                <a:solidFill>
                  <a:srgbClr val="0000CC"/>
                </a:solidFill>
              </a:rPr>
              <a:t> </a:t>
            </a:r>
            <a:r>
              <a:rPr lang="en-US" sz="3700" b="1" dirty="0" err="1" smtClean="0">
                <a:solidFill>
                  <a:srgbClr val="0000CC"/>
                </a:solidFill>
              </a:rPr>
              <a:t>vườn</a:t>
            </a:r>
            <a:r>
              <a:rPr lang="en-US" sz="3700" b="1" dirty="0" smtClean="0">
                <a:solidFill>
                  <a:srgbClr val="0000CC"/>
                </a:solidFill>
              </a:rPr>
              <a:t>”</a:t>
            </a:r>
            <a:endParaRPr lang="en-US" sz="3700" b="1" dirty="0" smtClean="0">
              <a:solidFill>
                <a:srgbClr val="0000CC"/>
              </a:solidFill>
            </a:endParaRPr>
          </a:p>
        </p:txBody>
      </p:sp>
      <p:pic>
        <p:nvPicPr>
          <p:cNvPr id="2" name="HoaTrongVuon-XuanMaiV.A-40405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429000"/>
            <a:ext cx="9652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27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9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Documents\Downloads\anh yen\nen 39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" y="0"/>
            <a:ext cx="92263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14600" y="464811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Khởi</a:t>
            </a:r>
            <a:r>
              <a:rPr lang="en-US" altLang="en-US" sz="5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động</a:t>
            </a:r>
            <a:endParaRPr lang="en-US" altLang="en-US" sz="5400" b="1" dirty="0">
              <a:solidFill>
                <a:srgbClr val="99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Di Cay - Thu 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621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8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6" y="0"/>
            <a:ext cx="9162535" cy="6928286"/>
          </a:xfrm>
        </p:spPr>
      </p:pic>
      <p:sp>
        <p:nvSpPr>
          <p:cNvPr id="5" name="TextBox 4"/>
          <p:cNvSpPr txBox="1"/>
          <p:nvPr/>
        </p:nvSpPr>
        <p:spPr>
          <a:xfrm>
            <a:off x="685800" y="1692276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99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48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990000"/>
                </a:solidFill>
                <a:latin typeface="Arial" panose="020B0604020202020204" pitchFamily="34" charset="0"/>
              </a:rPr>
              <a:t>tập</a:t>
            </a:r>
            <a:r>
              <a:rPr lang="en-US" altLang="en-US" sz="48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990000"/>
                </a:solidFill>
                <a:latin typeface="Arial" panose="020B0604020202020204" pitchFamily="34" charset="0"/>
              </a:rPr>
              <a:t>phát</a:t>
            </a:r>
            <a:r>
              <a:rPr lang="en-US" altLang="en-US" sz="48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990000"/>
                </a:solidFill>
                <a:latin typeface="Arial" panose="020B0604020202020204" pitchFamily="34" charset="0"/>
              </a:rPr>
              <a:t>triển</a:t>
            </a:r>
            <a:r>
              <a:rPr lang="en-US" altLang="en-US" sz="48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chung</a:t>
            </a:r>
            <a:r>
              <a:rPr lang="en-US" altLang="en-US" sz="48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endParaRPr lang="en-US" altLang="en-US" sz="4800" b="1" dirty="0">
              <a:solidFill>
                <a:srgbClr val="99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HoaTrongVuon-XuanMaiV.A-40405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2797911"/>
            <a:ext cx="812800" cy="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62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9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6" y="0"/>
            <a:ext cx="9162535" cy="6928286"/>
          </a:xfrm>
        </p:spPr>
      </p:pic>
      <p:sp>
        <p:nvSpPr>
          <p:cNvPr id="5" name="TextBox 4"/>
          <p:cNvSpPr txBox="1"/>
          <p:nvPr/>
        </p:nvSpPr>
        <p:spPr>
          <a:xfrm>
            <a:off x="685800" y="1692276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</a:rPr>
              <a:t>VĐCB: </a:t>
            </a:r>
            <a:r>
              <a:rPr lang="en-US" altLang="en-US" sz="5400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Bật</a:t>
            </a:r>
            <a:r>
              <a:rPr lang="en-US" altLang="en-US" sz="54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5400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chụm</a:t>
            </a:r>
            <a:r>
              <a:rPr lang="en-US" altLang="en-US" sz="54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5400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tách</a:t>
            </a:r>
            <a:r>
              <a:rPr lang="en-US" altLang="en-US" sz="54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5400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chân</a:t>
            </a:r>
            <a:endParaRPr lang="en-US" altLang="en-US" sz="5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100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hac ke chuye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7" name="Picture 3" descr="D:\Desktop\Mẫu-hình-nền-powerpoint-đáng-yê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2209800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err="1" smtClean="0">
                <a:solidFill>
                  <a:srgbClr val="990000"/>
                </a:solidFill>
                <a:latin typeface="Arial" panose="020B0604020202020204" pitchFamily="34" charset="0"/>
              </a:rPr>
              <a:t>Trò</a:t>
            </a:r>
            <a:r>
              <a:rPr lang="en-US" altLang="en-US" sz="4400" b="1" dirty="0" smtClean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990000"/>
                </a:solidFill>
                <a:latin typeface="Arial" panose="020B0604020202020204" pitchFamily="34" charset="0"/>
              </a:rPr>
              <a:t>chơi</a:t>
            </a:r>
            <a:r>
              <a:rPr lang="en-US" altLang="en-US" sz="4400" b="1" dirty="0" smtClean="0">
                <a:solidFill>
                  <a:srgbClr val="990000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4400" b="1" dirty="0" err="1" smtClean="0">
                <a:solidFill>
                  <a:srgbClr val="990000"/>
                </a:solidFill>
                <a:latin typeface="Arial" panose="020B0604020202020204" pitchFamily="34" charset="0"/>
              </a:rPr>
              <a:t>Chuyền</a:t>
            </a:r>
            <a:r>
              <a:rPr lang="en-US" altLang="en-US" sz="4400" b="1" dirty="0" smtClean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990000"/>
                </a:solidFill>
                <a:latin typeface="Arial" panose="020B0604020202020204" pitchFamily="34" charset="0"/>
              </a:rPr>
              <a:t>bóng</a:t>
            </a:r>
            <a:endParaRPr lang="en-US" altLang="en-US" sz="4400" b="1" dirty="0">
              <a:solidFill>
                <a:srgbClr val="99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309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Documents\Downloads\anh yen\nen 39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" y="0"/>
            <a:ext cx="92263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00" y="762000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600" b="1" dirty="0" err="1" smtClean="0">
                <a:solidFill>
                  <a:srgbClr val="990000"/>
                </a:solidFill>
                <a:latin typeface="Arial" panose="020B0604020202020204" pitchFamily="34" charset="0"/>
              </a:rPr>
              <a:t>Hồi</a:t>
            </a:r>
            <a:r>
              <a:rPr lang="en-US" altLang="en-US" sz="6600" b="1" dirty="0" smtClean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6600" b="1" dirty="0" err="1" smtClean="0">
                <a:solidFill>
                  <a:srgbClr val="990000"/>
                </a:solidFill>
                <a:latin typeface="Arial" panose="020B0604020202020204" pitchFamily="34" charset="0"/>
              </a:rPr>
              <a:t>tĩnh</a:t>
            </a:r>
            <a:endParaRPr lang="en-US" altLang="en-US" sz="6600" b="1" dirty="0">
              <a:solidFill>
                <a:srgbClr val="99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ChimMeChimCon-V.A-3848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209800"/>
            <a:ext cx="914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138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0040&quot;&gt;&lt;/object&gt;&lt;object type=&quot;2&quot; unique_id=&quot;10041&quot;&gt;&lt;object type=&quot;3&quot; unique_id=&quot;10042&quot;&gt;&lt;property id=&quot;20148&quot; value=&quot;5&quot;/&gt;&lt;property id=&quot;20300&quot; value=&quot;Slide 1&quot;/&gt;&lt;property id=&quot;20307&quot; value=&quot;256&quot;/&gt;&lt;/object&gt;&lt;object type=&quot;3&quot; unique_id=&quot;10044&quot;&gt;&lt;property id=&quot;20148&quot; value=&quot;5&quot;/&gt;&lt;property id=&quot;20300&quot; value=&quot;Slide 3&quot;/&gt;&lt;property id=&quot;20307&quot; value=&quot;257&quot;/&gt;&lt;/object&gt;&lt;object type=&quot;3&quot; unique_id=&quot;10045&quot;&gt;&lt;property id=&quot;20148&quot; value=&quot;5&quot;/&gt;&lt;property id=&quot;20300&quot; value=&quot;Slide 4&quot;/&gt;&lt;property id=&quot;20307&quot; value=&quot;259&quot;/&gt;&lt;/object&gt;&lt;object type=&quot;3&quot; unique_id=&quot;10046&quot;&gt;&lt;property id=&quot;20148&quot; value=&quot;5&quot;/&gt;&lt;property id=&quot;20300&quot; value=&quot;Slide 2&quot;/&gt;&lt;property id=&quot;20307&quot; value=&quot;260&quot;/&gt;&lt;/object&gt;&lt;object type=&quot;3&quot; unique_id=&quot;10053&quot;&gt;&lt;property id=&quot;20148&quot; value=&quot;5&quot;/&gt;&lt;property id=&quot;20300&quot; value=&quot;Slide 5&quot;/&gt;&lt;property id=&quot;20307&quot; value=&quot;26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71</Words>
  <Application>Microsoft Office PowerPoint</Application>
  <PresentationFormat>On-screen Show (4:3)</PresentationFormat>
  <Paragraphs>13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22</cp:revision>
  <dcterms:created xsi:type="dcterms:W3CDTF">2018-04-12T09:55:20Z</dcterms:created>
  <dcterms:modified xsi:type="dcterms:W3CDTF">2022-01-12T17:15:47Z</dcterms:modified>
</cp:coreProperties>
</file>