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sldIdLst>
    <p:sldId id="256" r:id="rId5"/>
    <p:sldId id="267" r:id="rId6"/>
    <p:sldId id="271" r:id="rId7"/>
    <p:sldId id="268" r:id="rId8"/>
    <p:sldId id="260" r:id="rId9"/>
    <p:sldId id="264" r:id="rId10"/>
    <p:sldId id="269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4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A0BAC-61D2-48E1-B10E-B6AEDE5BC5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80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1109E-7ED0-4BFD-AD1E-BE6223E6E1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32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7A974-0088-4CD3-BE88-BAA9172E04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108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BA0B3-751C-4F23-A369-713CDC809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09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40C8E-ED80-4A02-9FE2-A5ABC74DD6B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32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94A00-3DEB-4D56-929B-D99F2FD543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1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79820-58B0-4CF5-9909-4592242CBA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7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2FDC8-B1C0-4DE8-B0BB-0FB523A9ED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2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61A5F-7999-4772-A0F1-59455AE847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84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44CC9-2EE3-4ACD-BDB9-7A393CD894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97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2E41F-022A-41B2-8880-528018DF6A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845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6B0A47-6C39-4438-AA81-E9D278BAF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80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A8D85F1-9B1C-4E27-954B-C50A533B14E9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ABD668-9659-400F-B623-4D70007BD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51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A127BAB-10B1-4D2E-B4DB-D386BAE0B2E5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768EACB-B61A-422D-AFDA-83C196891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72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80CCD51-5EA5-487C-81E5-66A3764F29D5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6E3B3B1-87B4-42EE-8038-49F2BDEE2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71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EF009D9-A698-4557-8351-DF5758B043AC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2743474-04BE-48CD-A13B-CC7FB7389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0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1157F4-432D-4C99-B07D-E101EE1CACB6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8F6E4C-69BF-47A0-99FB-FC79EB390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02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01E9233-9658-4EBD-8951-9F90A69D2C59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41E96E-BFAA-4FE7-9767-78B0DF6E19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784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FC44798-805E-4C8E-8D17-ED9465ABF8F3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60A784-B543-43E3-8E72-348EFD1A3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25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C2CA67D-FA53-4E66-93BB-FCB4AADFCEA5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FE175B0-E589-464B-819A-C28CA7699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82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FE0B666-4C42-480C-B0EB-4DA6B5BE6658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58740AC-950B-43D1-A646-FA39C5B5D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82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A1AEDE-6C51-4160-8418-3F200AC8EE6D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42F341A-E099-42FA-A02C-EECBE0CD2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44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47CA1B-6F46-49E6-8E2D-7FE59799128A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688AC3D-BE6A-4181-AC4D-EF34783DF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17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DCD272-68E7-45EC-99F4-94972951D7F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57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BCD1047-D65F-4FA0-92A3-517319923BFF}" type="datetimeFigureOut">
              <a:rPr lang="en-US"/>
              <a:pPr>
                <a:defRPr/>
              </a:pPr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79DF0A1-83D1-4549-B70E-8DF95BBE1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1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media" Target="../media/media11.mp3"/><Relationship Id="rId18" Type="http://schemas.openxmlformats.org/officeDocument/2006/relationships/image" Target="../media/image11.jpeg"/><Relationship Id="rId3" Type="http://schemas.microsoft.com/office/2007/relationships/media" Target="../media/media6.mp3"/><Relationship Id="rId21" Type="http://schemas.openxmlformats.org/officeDocument/2006/relationships/image" Target="../media/image14.jpeg"/><Relationship Id="rId7" Type="http://schemas.microsoft.com/office/2007/relationships/media" Target="../media/media8.mp3"/><Relationship Id="rId12" Type="http://schemas.openxmlformats.org/officeDocument/2006/relationships/audio" Target="../media/media10.mp3"/><Relationship Id="rId17" Type="http://schemas.openxmlformats.org/officeDocument/2006/relationships/image" Target="../media/image10.jpeg"/><Relationship Id="rId2" Type="http://schemas.openxmlformats.org/officeDocument/2006/relationships/audio" Target="../media/media5.mp3"/><Relationship Id="rId16" Type="http://schemas.openxmlformats.org/officeDocument/2006/relationships/image" Target="../media/image9.jpeg"/><Relationship Id="rId20" Type="http://schemas.openxmlformats.org/officeDocument/2006/relationships/image" Target="../media/image13.jpe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microsoft.com/office/2007/relationships/media" Target="../media/media10.mp3"/><Relationship Id="rId24" Type="http://schemas.openxmlformats.org/officeDocument/2006/relationships/image" Target="../media/image8.png"/><Relationship Id="rId5" Type="http://schemas.microsoft.com/office/2007/relationships/media" Target="../media/media7.mp3"/><Relationship Id="rId15" Type="http://schemas.openxmlformats.org/officeDocument/2006/relationships/slideLayout" Target="../slideLayouts/slideLayout13.xml"/><Relationship Id="rId23" Type="http://schemas.openxmlformats.org/officeDocument/2006/relationships/image" Target="../media/image15.png"/><Relationship Id="rId10" Type="http://schemas.openxmlformats.org/officeDocument/2006/relationships/audio" Target="../media/media9.mp3"/><Relationship Id="rId19" Type="http://schemas.openxmlformats.org/officeDocument/2006/relationships/image" Target="../media/image12.jpe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Relationship Id="rId2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81000" y="1154291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 VỰC PHÁT TRIỂN THẨM MỸ</a:t>
            </a:r>
          </a:p>
          <a:p>
            <a:pPr algn="ctr"/>
            <a:endParaRPr lang="en-US" sz="3200" b="1" cap="none" spc="50" dirty="0" smtClean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71500" y="1828531"/>
            <a:ext cx="8763000" cy="384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Tai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MGN (4 – 5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0601" y="4913981"/>
            <a:ext cx="6781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r>
              <a:rPr lang="en-US" sz="28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327625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 </a:t>
            </a:r>
          </a:p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1347788" y="3581400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 smtClean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152400" y="4010025"/>
            <a:ext cx="8534400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Ổn định tổ chức</a:t>
            </a:r>
            <a:endParaRPr lang="vi-VN" sz="3600" kern="10" smtClean="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NHAC LY KIEN TAP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3093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410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5400" y="1249740"/>
            <a:ext cx="6781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Arial Rounded MT Bold" pitchFamily="34" charset="0"/>
              </a:rPr>
              <a:t>Dạy</a:t>
            </a:r>
            <a:r>
              <a:rPr lang="en-US" sz="4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 Rounded MT Bold" pitchFamily="34" charset="0"/>
              </a:rPr>
              <a:t>hát</a:t>
            </a:r>
            <a:r>
              <a:rPr lang="en-US" sz="4800" b="1" dirty="0" smtClean="0">
                <a:solidFill>
                  <a:srgbClr val="FF0000"/>
                </a:solidFill>
                <a:latin typeface="Arial Rounded MT Bold" pitchFamily="34" charset="0"/>
              </a:rPr>
              <a:t> :</a:t>
            </a:r>
          </a:p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Arial Rounded MT Bold" pitchFamily="34" charset="0"/>
              </a:rPr>
              <a:t>Cháu</a:t>
            </a:r>
            <a:r>
              <a:rPr lang="en-US" sz="4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 Rounded MT Bold" pitchFamily="34" charset="0"/>
              </a:rPr>
              <a:t>yêu</a:t>
            </a:r>
            <a:r>
              <a:rPr lang="en-US" sz="4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 Rounded MT Bold" pitchFamily="34" charset="0"/>
              </a:rPr>
              <a:t>cô</a:t>
            </a:r>
            <a:r>
              <a:rPr lang="en-US" sz="4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 Rounded MT Bold" pitchFamily="34" charset="0"/>
              </a:rPr>
              <a:t>chú</a:t>
            </a:r>
            <a:r>
              <a:rPr lang="en-US" sz="4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 Rounded MT Bold" pitchFamily="34" charset="0"/>
              </a:rPr>
              <a:t>công</a:t>
            </a:r>
            <a:r>
              <a:rPr lang="en-US" sz="4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Arial Rounded MT Bold" pitchFamily="34" charset="0"/>
              </a:rPr>
              <a:t>nhân</a:t>
            </a:r>
            <a:r>
              <a:rPr lang="en-US" sz="48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endParaRPr lang="en-US" sz="48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2" name="EM YEU CAY XANH GHE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8800" y="5181600"/>
            <a:ext cx="609600" cy="609600"/>
          </a:xfrm>
          <a:prstGeom prst="rect">
            <a:avLst/>
          </a:prstGeom>
        </p:spPr>
      </p:pic>
      <p:pic>
        <p:nvPicPr>
          <p:cNvPr id="5" name="Cháu Yêu Cô Chú Công Nhâ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4600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7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Minh Thang Computer\My Documents\Downloads\xin chao b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0" y="-3094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.VnAvant" pitchFamily="34" charset="0"/>
              </a:rPr>
              <a:t>Tµi n¨ng táa s¸ng</a:t>
            </a:r>
            <a:endParaRPr lang="en-US" sz="5400" b="1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0" y="0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ch¬i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: “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Tai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ai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tinh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 pitchFamily="34" charset="0"/>
              </a:rPr>
              <a:t>”</a:t>
            </a:r>
            <a:endParaRPr lang="en-US" sz="4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Nào Cùng Chơi V.A_2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0327" y="495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66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MAMNON\ANH\khuon mat cuoi.jpe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2209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MAMNON\ANH\vui den truong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95" y="374073"/>
            <a:ext cx="233516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MAMNON\ANH\ban tay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"/>
            <a:ext cx="2209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MAMNON\ANH\cai mui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8" y="4002958"/>
            <a:ext cx="2204884" cy="26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MAMNON\ANH\co va me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02958"/>
            <a:ext cx="2362200" cy="266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MAMNON\ANH\chiec khan tay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7317"/>
            <a:ext cx="2227006" cy="269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09600" y="381000"/>
            <a:ext cx="2209800" cy="288867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9" name="khuon mat cu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64560" y="357501"/>
            <a:ext cx="304800" cy="304800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352800" y="374073"/>
            <a:ext cx="2362200" cy="2895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/>
              <a:t>2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324600" y="380999"/>
            <a:ext cx="2209800" cy="2888673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CC00FF"/>
                </a:solidFill>
              </a:rPr>
              <a:t>3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09600" y="3733800"/>
            <a:ext cx="2209800" cy="2931242"/>
          </a:xfrm>
          <a:prstGeom prst="rect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66FF66"/>
                </a:solidFill>
              </a:rPr>
              <a:t>4</a:t>
            </a: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352801" y="3765821"/>
            <a:ext cx="2362200" cy="2899221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0000FF"/>
                </a:solidFill>
              </a:rPr>
              <a:t>5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324600" y="3733800"/>
            <a:ext cx="2209800" cy="2931242"/>
          </a:xfrm>
          <a:prstGeom prst="rect">
            <a:avLst/>
          </a:prstGeom>
          <a:solidFill>
            <a:srgbClr val="FF00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200" i="1" smtClean="0">
                <a:solidFill>
                  <a:srgbClr val="FFFF00"/>
                </a:solidFill>
              </a:rPr>
              <a:t>6</a:t>
            </a:r>
          </a:p>
        </p:txBody>
      </p:sp>
      <p:pic>
        <p:nvPicPr>
          <p:cNvPr id="15" name="Vui den truong c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398484" y="381000"/>
            <a:ext cx="325582" cy="325582"/>
          </a:xfrm>
          <a:prstGeom prst="rect">
            <a:avLst/>
          </a:prstGeom>
        </p:spPr>
      </p:pic>
      <p:pic>
        <p:nvPicPr>
          <p:cNvPr id="16" name="Tay dep c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37212" y="374073"/>
            <a:ext cx="401781" cy="401781"/>
          </a:xfrm>
          <a:prstGeom prst="rect">
            <a:avLst/>
          </a:prstGeom>
        </p:spPr>
      </p:pic>
      <p:pic>
        <p:nvPicPr>
          <p:cNvPr id="17" name="Cai Mui - Thieu Nhi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64560" y="3679861"/>
            <a:ext cx="381000" cy="398821"/>
          </a:xfrm>
          <a:prstGeom prst="rect">
            <a:avLst/>
          </a:prstGeom>
        </p:spPr>
      </p:pic>
      <p:pic>
        <p:nvPicPr>
          <p:cNvPr id="18" name="co va me ca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88923" y="3733800"/>
            <a:ext cx="425179" cy="425179"/>
          </a:xfrm>
          <a:prstGeom prst="rect">
            <a:avLst/>
          </a:prstGeom>
        </p:spPr>
      </p:pic>
      <p:pic>
        <p:nvPicPr>
          <p:cNvPr id="19" name="chiec khan tay cat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37212" y="3679861"/>
            <a:ext cx="425179" cy="425179"/>
          </a:xfrm>
          <a:prstGeom prst="rect">
            <a:avLst/>
          </a:prstGeom>
        </p:spPr>
      </p:pic>
      <p:pic>
        <p:nvPicPr>
          <p:cNvPr id="2" name="Tro choi xuc xac ki dieu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6091" y="3269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144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32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22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680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74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1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8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3106E8"/>
                </a:solidFill>
                <a:latin typeface="Arno Pro Smbd" pitchFamily="18" charset="0"/>
              </a:rPr>
              <a:t> </a:t>
            </a:r>
            <a:r>
              <a:rPr lang="vi-VN" sz="4400" dirty="0" smtClean="0">
                <a:solidFill>
                  <a:srgbClr val="3106E8"/>
                </a:solidFill>
                <a:latin typeface="Arno Pro Smbd" pitchFamily="18" charset="0"/>
              </a:rPr>
              <a:t>KẾT THÚC</a:t>
            </a:r>
            <a:endParaRPr lang="en-US" sz="4400" dirty="0">
              <a:solidFill>
                <a:srgbClr val="3106E8"/>
              </a:solidFill>
              <a:latin typeface="Arno Pro Smbd" pitchFamily="18" charset="0"/>
            </a:endParaRP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0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 XP3- 2015\Desktop\HINH NEN\24-hinh-nen-powerpoint-tuyet-dep-danh-cho-cac-be-mam-non-1487092768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38"/>
            <a:ext cx="9218553" cy="68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429470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.</a:t>
            </a:r>
          </a:p>
        </p:txBody>
      </p:sp>
    </p:spTree>
    <p:extLst>
      <p:ext uri="{BB962C8B-B14F-4D97-AF65-F5344CB8AC3E}">
        <p14:creationId xmlns:p14="http://schemas.microsoft.com/office/powerpoint/2010/main" val="398028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2685</TotalTime>
  <Words>108</Words>
  <Application>Microsoft Office PowerPoint</Application>
  <PresentationFormat>On-screen Show (4:3)</PresentationFormat>
  <Paragraphs>24</Paragraphs>
  <Slides>8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.VnAvant</vt:lpstr>
      <vt:lpstr>.VnAvantH</vt:lpstr>
      <vt:lpstr>Arial</vt:lpstr>
      <vt:lpstr>Arial Rounded MT Bold</vt:lpstr>
      <vt:lpstr>Arno Pro Smbd</vt:lpstr>
      <vt:lpstr>Calibri</vt:lpstr>
      <vt:lpstr>Times New Roman</vt:lpstr>
      <vt:lpstr>Office Theme</vt:lpstr>
      <vt:lpstr>Default Design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Administrator</cp:lastModifiedBy>
  <cp:revision>108</cp:revision>
  <dcterms:created xsi:type="dcterms:W3CDTF">2016-10-23T17:21:39Z</dcterms:created>
  <dcterms:modified xsi:type="dcterms:W3CDTF">2022-11-19T18:37:43Z</dcterms:modified>
</cp:coreProperties>
</file>