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64" r:id="rId3"/>
    <p:sldId id="261" r:id="rId4"/>
    <p:sldId id="266" r:id="rId5"/>
    <p:sldId id="265" r:id="rId6"/>
    <p:sldId id="256" r:id="rId7"/>
    <p:sldId id="257" r:id="rId8"/>
    <p:sldId id="258" r:id="rId9"/>
    <p:sldId id="259" r:id="rId10"/>
    <p:sldId id="260" r:id="rId11"/>
    <p:sldId id="268" r:id="rId12"/>
    <p:sldId id="267" r:id="rId13"/>
    <p:sldId id="269" r:id="rId14"/>
    <p:sldId id="271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6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2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5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1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5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D7A8-F5DF-4257-B7F9-999BA4902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D444-E452-4E6C-A549-30E4A0F8A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775" y="0"/>
            <a:ext cx="977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PHÒNG GIÁO DỤC &amp; ĐÀO TẠO QUẬN LONG BIÊN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28" y="1122363"/>
            <a:ext cx="1463167" cy="1475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0788" y="2811921"/>
            <a:ext cx="7306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811" y="6400501"/>
            <a:ext cx="372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2021 -2022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905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</a:rPr>
              <a:t>Đàm</a:t>
            </a:r>
            <a:r>
              <a:rPr lang="en-US" sz="9600" b="1" dirty="0" smtClean="0">
                <a:solidFill>
                  <a:srgbClr val="002060"/>
                </a:solidFill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</a:rPr>
              <a:t>thoại</a:t>
            </a:r>
            <a:r>
              <a:rPr lang="en-US" sz="9600" b="1" dirty="0" smtClean="0">
                <a:solidFill>
                  <a:srgbClr val="002060"/>
                </a:solidFill>
              </a:rPr>
              <a:t>: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4" y="457200"/>
            <a:ext cx="10667752" cy="5943600"/>
          </a:xfrm>
        </p:spPr>
      </p:pic>
    </p:spTree>
    <p:extLst>
      <p:ext uri="{BB962C8B-B14F-4D97-AF65-F5344CB8AC3E}">
        <p14:creationId xmlns:p14="http://schemas.microsoft.com/office/powerpoint/2010/main" val="299872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762000"/>
            <a:ext cx="9220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8382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Câu</a:t>
            </a:r>
            <a:r>
              <a:rPr lang="en-US" sz="4400" b="1" dirty="0" smtClean="0"/>
              <a:t> 2: </a:t>
            </a:r>
            <a:r>
              <a:rPr lang="en-US" sz="4400" b="1" dirty="0" err="1" smtClean="0"/>
              <a:t>bài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thơ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nói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phương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tiện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giao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thông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nào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pic>
        <p:nvPicPr>
          <p:cNvPr id="2050" name="Picture 2" descr="Tranh tô màu tàu hoả đẹp, sinh động nhất dành cho các b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/>
          <a:stretch/>
        </p:blipFill>
        <p:spPr bwMode="auto">
          <a:xfrm>
            <a:off x="2438400" y="2360950"/>
            <a:ext cx="7162800" cy="31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5715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Tàu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hỏa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762000"/>
            <a:ext cx="9220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8382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</a:rPr>
              <a:t>Câu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</a:rPr>
              <a:t>3: </a:t>
            </a:r>
            <a:r>
              <a:rPr lang="en-US" sz="4400" b="1" dirty="0" err="1" smtClean="0">
                <a:solidFill>
                  <a:prstClr val="black"/>
                </a:solidFill>
              </a:rPr>
              <a:t>Bạn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nhỏ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đã</a:t>
            </a:r>
            <a:r>
              <a:rPr lang="en-US" sz="4400" b="1" dirty="0" smtClean="0">
                <a:solidFill>
                  <a:prstClr val="black"/>
                </a:solidFill>
              </a:rPr>
              <a:t> dung </a:t>
            </a:r>
            <a:r>
              <a:rPr lang="en-US" sz="4400" b="1" dirty="0" err="1" smtClean="0">
                <a:solidFill>
                  <a:prstClr val="black"/>
                </a:solidFill>
              </a:rPr>
              <a:t>gì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để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làm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đầu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tàu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toa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tàu</a:t>
            </a:r>
            <a:r>
              <a:rPr lang="en-US" sz="4400" b="1" dirty="0" smtClean="0">
                <a:solidFill>
                  <a:prstClr val="black"/>
                </a:solidFill>
              </a:rPr>
              <a:t>?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715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Chăn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gối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Phạm Hoan: ĐOÀN TÀU LĂN BÁNH - Tạ Hữu 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852"/>
            <a:ext cx="6019800" cy="28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9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762000"/>
            <a:ext cx="9220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8382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</a:rPr>
              <a:t>Câu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</a:rPr>
              <a:t>4: </a:t>
            </a:r>
            <a:r>
              <a:rPr lang="en-US" sz="4400" b="1" dirty="0" err="1" smtClean="0">
                <a:solidFill>
                  <a:prstClr val="black"/>
                </a:solidFill>
              </a:rPr>
              <a:t>Khi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tàu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chạy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nhanh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thì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bé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làm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</a:rPr>
              <a:t>gì</a:t>
            </a:r>
            <a:r>
              <a:rPr lang="en-US" sz="4400" b="1" dirty="0" smtClean="0">
                <a:solidFill>
                  <a:prstClr val="black"/>
                </a:solidFill>
              </a:rPr>
              <a:t>?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Bé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lăn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ngủ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kịp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hãm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phanh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Phạm Hoan: ĐOÀN TÀU LĂN BÁNH - Tạ Hữu 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3187"/>
            <a:ext cx="7315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2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dục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tham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phương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tiện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giao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ngồi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ngay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ngắn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thò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đầu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thò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chân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ngoài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xếp</a:t>
            </a:r>
            <a:r>
              <a:rPr lang="en-US" sz="4000" b="1" dirty="0" smtClean="0">
                <a:solidFill>
                  <a:srgbClr val="002060"/>
                </a:solidFill>
              </a:rPr>
              <a:t> hang </a:t>
            </a:r>
            <a:r>
              <a:rPr lang="en-US" sz="4000" b="1" dirty="0" err="1" smtClean="0">
                <a:solidFill>
                  <a:srgbClr val="002060"/>
                </a:solidFill>
              </a:rPr>
              <a:t>chờ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lượt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chen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lấn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xô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đẩy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Giờ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học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đến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đây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là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kết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thúc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rồi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xin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chào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hẹn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gặp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lại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các</a:t>
            </a:r>
            <a:r>
              <a:rPr lang="en-US" sz="5400" b="1" dirty="0" smtClean="0">
                <a:solidFill>
                  <a:srgbClr val="002060"/>
                </a:solidFill>
              </a:rPr>
              <a:t> con</a:t>
            </a:r>
          </a:p>
          <a:p>
            <a:pPr algn="ctr"/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3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I. </a:t>
            </a:r>
            <a:r>
              <a:rPr lang="en-US" sz="4800" b="1" dirty="0" err="1" smtClean="0">
                <a:solidFill>
                  <a:srgbClr val="002060"/>
                </a:solidFill>
              </a:rPr>
              <a:t>Ổn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định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tổ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chức</a:t>
            </a:r>
            <a:r>
              <a:rPr lang="en-US" sz="4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4800" b="1" dirty="0" err="1" smtClean="0">
                <a:solidFill>
                  <a:srgbClr val="002060"/>
                </a:solidFill>
              </a:rPr>
              <a:t>Cô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trẻ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cùng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đoàn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tàu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nhỏ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xíu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905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Cô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đọc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thơ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lần</a:t>
            </a:r>
            <a:r>
              <a:rPr lang="en-US" sz="4800" b="1" dirty="0" smtClean="0">
                <a:solidFill>
                  <a:srgbClr val="002060"/>
                </a:solidFill>
              </a:rPr>
              <a:t> 1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905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Cô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đọc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thơ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lần</a:t>
            </a:r>
            <a:r>
              <a:rPr lang="en-US" sz="4800" b="1" dirty="0" smtClean="0">
                <a:solidFill>
                  <a:srgbClr val="002060"/>
                </a:solidFill>
              </a:rPr>
              <a:t> 2 </a:t>
            </a:r>
            <a:r>
              <a:rPr lang="en-US" sz="4800" b="1" dirty="0" err="1" smtClean="0">
                <a:solidFill>
                  <a:srgbClr val="002060"/>
                </a:solidFill>
              </a:rPr>
              <a:t>kkemf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tranh</a:t>
            </a:r>
            <a:r>
              <a:rPr lang="en-US" sz="4800" b="1" dirty="0" smtClean="0">
                <a:solidFill>
                  <a:srgbClr val="002060"/>
                </a:solidFill>
              </a:rPr>
              <a:t> minh </a:t>
            </a:r>
            <a:r>
              <a:rPr lang="en-US" sz="4800" b="1" dirty="0" err="1" smtClean="0">
                <a:solidFill>
                  <a:srgbClr val="002060"/>
                </a:solidFill>
              </a:rPr>
              <a:t>họa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1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685800"/>
            <a:ext cx="7848600" cy="5486400"/>
            <a:chOff x="685800" y="685800"/>
            <a:chExt cx="6908800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685799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685800"/>
            <a:ext cx="7924800" cy="5562600"/>
            <a:chOff x="609600" y="685800"/>
            <a:chExt cx="7613523" cy="5006721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691896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193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DELL</cp:lastModifiedBy>
  <cp:revision>3</cp:revision>
  <dcterms:created xsi:type="dcterms:W3CDTF">2013-01-09T12:24:16Z</dcterms:created>
  <dcterms:modified xsi:type="dcterms:W3CDTF">2022-03-18T00:42:51Z</dcterms:modified>
</cp:coreProperties>
</file>