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6" r:id="rId3"/>
    <p:sldId id="270" r:id="rId4"/>
    <p:sldId id="271" r:id="rId5"/>
    <p:sldId id="274" r:id="rId6"/>
    <p:sldId id="275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00FF"/>
    <a:srgbClr val="FF0000"/>
    <a:srgbClr val="009900"/>
    <a:srgbClr val="FFFF00"/>
    <a:srgbClr val="FFFFCC"/>
    <a:srgbClr val="66FF66"/>
    <a:srgbClr val="FF33CC"/>
    <a:srgbClr val="00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60"/>
  </p:normalViewPr>
  <p:slideViewPr>
    <p:cSldViewPr>
      <p:cViewPr varScale="1">
        <p:scale>
          <a:sx n="69" d="100"/>
          <a:sy n="69" d="100"/>
        </p:scale>
        <p:origin x="-5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MNON\anh PTGT duong sat, duong hang khong\hinh nen 4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1" y="901666"/>
            <a:ext cx="8153398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48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143001" y="1981200"/>
            <a:ext cx="7505698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vẩy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4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MGN ( 4 - 5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algn="ctr"/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2766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9800" y="76200"/>
            <a:ext cx="510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r>
              <a:rPr lang="en-US" dirty="0">
                <a:solidFill>
                  <a:srgbClr val="002060"/>
                </a:solidFill>
                <a:latin typeface=".VnAristote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.VnAristote" pitchFamily="34" charset="0"/>
              </a:rPr>
            </a:br>
            <a:r>
              <a:rPr lang="en-US" dirty="0">
                <a:solidFill>
                  <a:srgbClr val="002060"/>
                </a:solidFill>
                <a:latin typeface=".VnAristote" pitchFamily="34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GIANG BIÊN</a:t>
            </a:r>
            <a:endParaRPr lang="en-US" b="1" dirty="0">
              <a:solidFill>
                <a:srgbClr val="002060"/>
              </a:solidFill>
              <a:latin typeface=".VnAvant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7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MAMNON\anh PTGT duong sat, duong hang khong\hinh nen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1417638"/>
            <a:ext cx="64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á vàng b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27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 PTGT duong sat, duong hang khong\hinh nen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438400"/>
            <a:ext cx="8001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Quan</a:t>
            </a:r>
            <a:r>
              <a:rPr lang="en-US" sz="4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SÁT TRANH MẪU, ĐÀM THOẠI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MNON\anh PTGT duong sat, duong hang khong\hinh n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48" y="2105292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TRẺ THỰC HIỆN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pic>
        <p:nvPicPr>
          <p:cNvPr id="2" name="Nhạc Piano không lời nhẹ nhàng lãng mạn giúp thư giãn~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814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MAMNON\anh PTGT duong sat, duong hang khong\hình nen 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381000"/>
            <a:ext cx="9067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 XÉT SẢN PHẨM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MNON\anh PTGT duong sat, duong hang khong\HÌNH NỀN 6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6200" y="1828800"/>
            <a:ext cx="9067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4405</TotalTime>
  <Words>69</Words>
  <Application>Microsoft Office PowerPoint</Application>
  <PresentationFormat>On-screen Show (4:3)</PresentationFormat>
  <Paragraphs>17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Techsi.vn</cp:lastModifiedBy>
  <cp:revision>133</cp:revision>
  <dcterms:created xsi:type="dcterms:W3CDTF">2016-10-23T17:21:39Z</dcterms:created>
  <dcterms:modified xsi:type="dcterms:W3CDTF">2021-12-15T04:06:04Z</dcterms:modified>
</cp:coreProperties>
</file>