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1</a:t>
            </a: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04/01 ĐẾN NGÀY 07/01/2022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294" y="2964430"/>
            <a:ext cx="2625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Nghỉ bù tết dương lịch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Tìm hiểu một số loại rau ăn quả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Xé dán mắt quả dứa</a:t>
            </a:r>
          </a:p>
          <a:p>
            <a:pPr algn="ctr"/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Tách nhóm đối tượng có số lượng là 3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159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Thơ: Chùm quả ngọt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5</cp:revision>
  <dcterms:created xsi:type="dcterms:W3CDTF">2022-01-03T15:33:34Z</dcterms:created>
  <dcterms:modified xsi:type="dcterms:W3CDTF">2022-01-03T16:08:28Z</dcterms:modified>
</cp:coreProperties>
</file>