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0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EDFC-C113-48F0-8091-E02828F7D982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0373-BA2A-4278-AA6F-430D97158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0846" y="679268"/>
            <a:ext cx="6988628" cy="966652"/>
          </a:xfrm>
          <a:prstGeom prst="roundRect">
            <a:avLst>
              <a:gd name="adj" fmla="val 3288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6645" y="808651"/>
            <a:ext cx="6537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THỜI KHÓA BIỂU KHỐI MGB TUẦN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2</a:t>
            </a:r>
            <a:endParaRPr lang="en-US" sz="2000" b="1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 TỪ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07/02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ĐẾN NGÀY 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11</a:t>
            </a:r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/02/2022</a:t>
            </a:r>
            <a:endParaRPr lang="en-US" sz="2000" b="1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18163" y="2559784"/>
            <a:ext cx="3095898" cy="19463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097" y="2990970"/>
            <a:ext cx="3022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2</a:t>
            </a:r>
          </a:p>
          <a:p>
            <a:pPr algn="ctr"/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Dạy hát: </a:t>
            </a:r>
            <a:r>
              <a:rPr lang="en-US" sz="2000" b="1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Sắp đến tết rồi</a:t>
            </a:r>
            <a:endParaRPr lang="en-US" sz="2000" b="1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738550" y="2559784"/>
            <a:ext cx="3128555" cy="174227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85508" y="2758806"/>
            <a:ext cx="2926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3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KPKH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Gia đình bé đón tết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638901" y="2454571"/>
            <a:ext cx="3017521" cy="185983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85066" y="2683194"/>
            <a:ext cx="23251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4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TẠO </a:t>
            </a:r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HÌNH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In ngón tay tạo hình pháo hoa</a:t>
            </a:r>
            <a:endParaRPr lang="en-US" sz="2000"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390503" y="4650377"/>
            <a:ext cx="3004457" cy="18810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0503" y="4837551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5</a:t>
            </a: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LQVT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Tách nhóm đối tượng có số lượng là 4</a:t>
            </a:r>
            <a:endParaRPr lang="en-US" sz="200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27373" y="4653739"/>
            <a:ext cx="3043644" cy="181144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69332" y="4897740"/>
            <a:ext cx="2601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THỨ 6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PTNN</a:t>
            </a:r>
            <a:endParaRPr lang="en-US" sz="2000" smtClean="0">
              <a:solidFill>
                <a:srgbClr val="FF000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  <a:p>
            <a:pPr algn="ctr"/>
            <a:r>
              <a:rPr lang="en-US" sz="2000" smtClean="0">
                <a:solidFill>
                  <a:srgbClr val="0070C0"/>
                </a:solidFill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Thơ “ Cây đào”</a:t>
            </a:r>
            <a:endParaRPr lang="en-US" sz="2000">
              <a:solidFill>
                <a:srgbClr val="0070C0"/>
              </a:solidFill>
              <a:latin typeface="Arrus-Black" panose="02020500000000000000" pitchFamily="18" charset="0"/>
              <a:ea typeface="Arrus-Black" panose="02020500000000000000" pitchFamily="18" charset="0"/>
              <a:cs typeface="Arrus-Black" panose="02020500000000000000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63" y="506606"/>
            <a:ext cx="1250477" cy="13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3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Arrus-Black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DELL</dc:creator>
  <cp:lastModifiedBy>PC DELL</cp:lastModifiedBy>
  <cp:revision>9</cp:revision>
  <dcterms:created xsi:type="dcterms:W3CDTF">2022-01-03T15:33:34Z</dcterms:created>
  <dcterms:modified xsi:type="dcterms:W3CDTF">2022-02-06T13:45:48Z</dcterms:modified>
</cp:coreProperties>
</file>