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3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14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/02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18/02/2022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Mùa xuân đến rồi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85508" y="2758806"/>
            <a:ext cx="2926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ìm hiểu mâm ngũ quả ngày tết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Tô màu mâm ngũ quả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837551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Đếm nhóm đối tượng có số lượng là 5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9332" y="4897740"/>
            <a:ext cx="26016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PTVĐ</a:t>
            </a:r>
            <a:endParaRPr lang="en-US" sz="2000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r>
              <a:rPr lang="en-US" sz="200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B</a:t>
            </a:r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ò chui qua cổng bật tiến về phía trước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12</cp:revision>
  <dcterms:created xsi:type="dcterms:W3CDTF">2022-01-03T15:33:34Z</dcterms:created>
  <dcterms:modified xsi:type="dcterms:W3CDTF">2022-02-13T14:18:05Z</dcterms:modified>
</cp:coreProperties>
</file>