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6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0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8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4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8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8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1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EDFC-C113-48F0-8091-E02828F7D982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E0373-BA2A-4278-AA6F-430D97158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6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9478"/>
            <a:ext cx="12192000" cy="6858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00846" y="679268"/>
            <a:ext cx="6988628" cy="966652"/>
          </a:xfrm>
          <a:prstGeom prst="roundRect">
            <a:avLst>
              <a:gd name="adj" fmla="val 32883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6645" y="808651"/>
            <a:ext cx="6537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THỜI KHÓA BIỂU KHỐI MGB TUẦN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3</a:t>
            </a:r>
            <a:endParaRPr lang="en-US" sz="2000" b="1" smtClean="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  <a:p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 TỪ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NGÀY14/03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ĐẾN NGÀY </a:t>
            </a:r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18/03/2022</a:t>
            </a:r>
            <a:endParaRPr lang="en-US" sz="2000" b="1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518163" y="2559784"/>
            <a:ext cx="3095898" cy="194636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1097" y="2990970"/>
            <a:ext cx="3022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2</a:t>
            </a:r>
          </a:p>
          <a:p>
            <a:pPr algn="ctr"/>
            <a:r>
              <a:rPr lang="en-US" sz="2000" b="1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Dạy hát: </a:t>
            </a:r>
            <a:r>
              <a:rPr lang="en-US" sz="2000" b="1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Em đi qua ngã tư đường phố</a:t>
            </a:r>
            <a:endParaRPr lang="en-US" sz="2000" b="1">
              <a:solidFill>
                <a:srgbClr val="0070C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738550" y="2559784"/>
            <a:ext cx="3128555" cy="174227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39787" y="2691830"/>
            <a:ext cx="29260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3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KPKH</a:t>
            </a:r>
          </a:p>
          <a:p>
            <a:pPr algn="ctr"/>
            <a:r>
              <a:rPr lang="en-US" sz="200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</a:t>
            </a:r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ìm hiểu về </a:t>
            </a:r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một số phương tiện giao thông đường thủy</a:t>
            </a:r>
            <a:endParaRPr lang="en-US" sz="200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8638901" y="2454571"/>
            <a:ext cx="3017521" cy="1859839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985066" y="2683194"/>
            <a:ext cx="23251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4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TẠO HÌNH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Xé dán con thuyền</a:t>
            </a:r>
            <a:endParaRPr lang="en-US" sz="2000"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2390503" y="4650377"/>
            <a:ext cx="3004457" cy="188105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90503" y="4650626"/>
            <a:ext cx="29391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5</a:t>
            </a: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LQVT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Ôn 4 hình,hinh tròn, hình vuông,hình tam giác,hình chữ nhật</a:t>
            </a:r>
            <a:endParaRPr lang="en-US" sz="200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727373" y="4653739"/>
            <a:ext cx="3043644" cy="181144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41954" y="4874280"/>
            <a:ext cx="2601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THỨ 6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LQVH</a:t>
            </a:r>
            <a:endParaRPr lang="en-US" sz="2000" smtClean="0">
              <a:solidFill>
                <a:srgbClr val="FF000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  <a:p>
            <a:pPr algn="ctr"/>
            <a:r>
              <a:rPr lang="en-US" sz="2000" smtClean="0">
                <a:solidFill>
                  <a:srgbClr val="0070C0"/>
                </a:solidFill>
                <a:latin typeface="Arrus-Black" panose="02020500000000000000" pitchFamily="18" charset="0"/>
                <a:ea typeface="Arrus-Black" panose="02020500000000000000" pitchFamily="18" charset="0"/>
                <a:cs typeface="Arrus-Black" panose="02020500000000000000" pitchFamily="18" charset="0"/>
              </a:rPr>
              <a:t>Thơ: Đèn giao thông</a:t>
            </a:r>
            <a:endParaRPr lang="en-US" sz="2000">
              <a:solidFill>
                <a:srgbClr val="0070C0"/>
              </a:solidFill>
              <a:latin typeface="Arrus-Black" panose="02020500000000000000" pitchFamily="18" charset="0"/>
              <a:ea typeface="Arrus-Black" panose="02020500000000000000" pitchFamily="18" charset="0"/>
              <a:cs typeface="Arrus-Black" panose="02020500000000000000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63" y="506606"/>
            <a:ext cx="1250477" cy="131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3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Arrus-Black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DELL</dc:creator>
  <cp:lastModifiedBy>PC DELL</cp:lastModifiedBy>
  <cp:revision>18</cp:revision>
  <dcterms:created xsi:type="dcterms:W3CDTF">2022-01-03T15:33:34Z</dcterms:created>
  <dcterms:modified xsi:type="dcterms:W3CDTF">2022-03-13T14:24:38Z</dcterms:modified>
</cp:coreProperties>
</file>