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3" r:id="rId8"/>
    <p:sldId id="265" r:id="rId9"/>
    <p:sldId id="267" r:id="rId10"/>
    <p:sldId id="268" r:id="rId11"/>
    <p:sldId id="272" r:id="rId12"/>
    <p:sldId id="266" r:id="rId13"/>
    <p:sldId id="264" r:id="rId14"/>
    <p:sldId id="271" r:id="rId15"/>
    <p:sldId id="257" r:id="rId16"/>
    <p:sldId id="269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4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0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141F-E6E1-4872-BAF5-07F1C39EB1B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-3630"/>
            <a:ext cx="9162143" cy="68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-1524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090" y="803564"/>
            <a:ext cx="929534" cy="9752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1905000"/>
            <a:ext cx="7696200" cy="77301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DoubleWave1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THỂ CHẤT</a:t>
            </a:r>
            <a:endParaRPr lang="en-US" sz="2000" b="1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2070" y="2678014"/>
            <a:ext cx="7086600" cy="2021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	: VĐCB “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co 1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		 TCVĐ “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: 24 – 36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0"/>
            <a:ext cx="6705600" cy="1981200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THI ĐUA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0480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4800600" cy="3505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b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72545" y="2819400"/>
            <a:ext cx="716972" cy="7412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0668" y="2279072"/>
            <a:ext cx="419100" cy="457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39145" y="5105400"/>
            <a:ext cx="1066800" cy="1143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1981200"/>
            <a:ext cx="1066800" cy="1052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5427518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821873"/>
            <a:ext cx="419100" cy="457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1072" y="5105400"/>
            <a:ext cx="613064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066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6926"/>
            <a:ext cx="9157855" cy="686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62000"/>
            <a:ext cx="8007929" cy="4267200"/>
          </a:xfrm>
        </p:spPr>
        <p:txBody>
          <a:bodyPr>
            <a:normAutofit fontScale="90000"/>
          </a:bodyPr>
          <a:lstStyle/>
          <a:p>
            <a:r>
              <a:rPr lang="en-US" sz="7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7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24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0"/>
            <a:ext cx="6400800" cy="1676400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TRẺ CHƠI</a:t>
            </a:r>
            <a:endParaRPr lang="en-US" sz="80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5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2" y="2133600"/>
            <a:ext cx="9171708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 TĨNH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-1"/>
            <a:ext cx="917170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19643" y="2438400"/>
            <a:ext cx="6477001" cy="1600200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96" y="3048000"/>
            <a:ext cx="1792364" cy="141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481263" cy="196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 rot="21188907">
            <a:off x="333739" y="1166056"/>
            <a:ext cx="5223379" cy="3352800"/>
          </a:xfrm>
          <a:prstGeom prst="cloudCallout">
            <a:avLst>
              <a:gd name="adj1" fmla="val 79569"/>
              <a:gd name="adj2" fmla="val 573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010400" cy="14478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HÌNH THỨC TỔ 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543800" cy="1828800"/>
          </a:xfrm>
        </p:spPr>
        <p:txBody>
          <a:bodyPr>
            <a:prstTxWarp prst="textInflateBottom">
              <a:avLst/>
            </a:prstTxWarp>
            <a:noAutofit/>
          </a:bodyPr>
          <a:lstStyle/>
          <a:p>
            <a:r>
              <a:rPr lang="en-US" sz="8000" b="1" smtClean="0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92123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139" y="2286000"/>
            <a:ext cx="7543800" cy="1828800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en-US" sz="7200" b="1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TRỌNG ĐỘNG</a:t>
            </a:r>
            <a:endParaRPr lang="en-US" sz="7200" b="1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6" y="1905000"/>
            <a:ext cx="7398327" cy="2133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VĐCB</a:t>
            </a:r>
            <a:b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 1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98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752600"/>
            <a:ext cx="7010400" cy="2590800"/>
          </a:xfrm>
        </p:spPr>
        <p:txBody>
          <a:bodyPr>
            <a:prstTxWarp prst="textTriangleInverted">
              <a:avLst/>
            </a:prstTxWarp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LẦN 1</a:t>
            </a:r>
            <a:br>
              <a:rPr lang="en-US" sz="66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CÔ LÀM MẪU</a:t>
            </a:r>
            <a:endParaRPr lang="en-US" sz="6600" b="1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057400"/>
            <a:ext cx="6400800" cy="245918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2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LÀM MẪU KẾT HỢP GIẢI THÍCH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28"/>
            <a:ext cx="9144000" cy="690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61329">
            <a:off x="1428684" y="2298673"/>
            <a:ext cx="6126315" cy="1410478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THỰC HIỆN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 - &amp;quot;PHƯƠNG PHÁP HÌNH THỨC TỔ CHỨC&amp;quot;&quot;/&gt;&lt;property id=&quot;20307&quot; value=&quot;260&quot;/&gt;&lt;/object&gt;&lt;object type=&quot;3&quot; unique_id=&quot;10006&quot;&gt;&lt;property id=&quot;20148&quot; value=&quot;5&quot;/&gt;&lt;property id=&quot;20300&quot; value=&quot;Slide 4 - &amp;quot;KHỞI ĐỘNG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TRỌNG ĐỘNG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VĐCB “Đứng co 1 chân”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LẦN 1 CÔ LÀM MẪU&amp;quot;&quot;/&gt;&lt;property id=&quot;20307&quot; value=&quot;263&quot;/&gt;&lt;/object&gt;&lt;object type=&quot;3&quot; unique_id=&quot;10010&quot;&gt;&lt;property id=&quot;20148&quot; value=&quot;5&quot;/&gt;&lt;property id=&quot;20300&quot; value=&quot;Slide 8 - &amp;quot;LẦN 2 CÔ LÀM MẪU KẾT HỢP GIẢI THÍCH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TRẺ THỰC HIỆN&amp;quot;&quot;/&gt;&lt;property id=&quot;20307&quot; value=&quot;267&quot;/&gt;&lt;/object&gt;&lt;object type=&quot;3&quot; unique_id=&quot;10012&quot;&gt;&lt;property id=&quot;20148&quot; value=&quot;5&quot;/&gt;&lt;property id=&quot;20300&quot; value=&quot;Slide 10 - &amp;quot;TRẺ THI ĐUA&amp;quot;&quot;/&gt;&lt;property id=&quot;20307&quot; value=&quot;268&quot;/&gt;&lt;/object&gt;&lt;object type=&quot;3&quot; unique_id=&quot;10013&quot;&gt;&lt;property id=&quot;20148&quot; value=&quot;5&quot;/&gt;&lt;property id=&quot;20300&quot; value=&quot;Slide 12 - &amp;quot;TRÒ CHƠI “Bắt bướm”&amp;quot;&quot;/&gt;&lt;property id=&quot;20307&quot; value=&quot;266&quot;/&gt;&lt;/object&gt;&lt;object type=&quot;3&quot; unique_id=&quot;10014&quot;&gt;&lt;property id=&quot;20148&quot; value=&quot;5&quot;/&gt;&lt;property id=&quot;20300&quot; value=&quot;Slide 13 - &amp;quot;Cách chơi  Cô sẽ cho những con bướm bay trên cao. Nhiệm vụ của các con là bắt nhảy lên bắt lấy những con bướm đó &amp;quot;&quot;/&gt;&lt;property id=&quot;20307&quot; value=&quot;264&quot;/&gt;&lt;/object&gt;&lt;object type=&quot;3&quot; unique_id=&quot;10015&quot;&gt;&lt;property id=&quot;20148&quot; value=&quot;5&quot;/&gt;&lt;property id=&quot;20300&quot; value=&quot;Slide 14 - &amp;quot;TRẺ CHƠI&amp;quot;&quot;/&gt;&lt;property id=&quot;20307&quot; value=&quot;271&quot;/&gt;&lt;/object&gt;&lt;object type=&quot;3&quot; unique_id=&quot;10016&quot;&gt;&lt;property id=&quot;20148&quot; value=&quot;5&quot;/&gt;&lt;property id=&quot;20300&quot; value=&quot;Slide 15 - &amp;quot;HỒI TĨNH&amp;quot;&quot;/&gt;&lt;property id=&quot;20307&quot; value=&quot;257&quot;/&gt;&lt;/object&gt;&lt;object type=&quot;3&quot; unique_id=&quot;10017&quot;&gt;&lt;property id=&quot;20148&quot; value=&quot;5&quot;/&gt;&lt;property id=&quot;20300&quot; value=&quot;Slide 16 - &amp;quot;KẾT THÚC&amp;quot;&quot;/&gt;&lt;property id=&quot;20307&quot; value=&quot;269&quot;/&gt;&lt;/object&gt;&lt;object type=&quot;3&quot; unique_id=&quot;10018&quot;&gt;&lt;property id=&quot;20148&quot; value=&quot;5&quot;/&gt;&lt;property id=&quot;20300&quot; value=&quot;Slide 17&quot;/&gt;&lt;property id=&quot;20307&quot; value=&quot;270&quot;/&gt;&lt;/object&gt;&lt;object type=&quot;3&quot; unique_id=&quot;10091&quot;&gt;&lt;property id=&quot;20148&quot; value=&quot;5&quot;/&gt;&lt;property id=&quot;20300&quot; value=&quot;Slide 11 - &amp;quot;MỞ RỘNG&amp;quot;&quot;/&gt;&lt;property id=&quot;20307&quot; value=&quot;272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52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PHƯƠNG PHÁP HÌNH THỨC TỔ CHỨC</vt:lpstr>
      <vt:lpstr>KHỞI ĐỘNG</vt:lpstr>
      <vt:lpstr>TRỌNG ĐỘNG</vt:lpstr>
      <vt:lpstr>VĐCB “Đứng co 1 chân”</vt:lpstr>
      <vt:lpstr>LẦN 1 CÔ LÀM MẪU</vt:lpstr>
      <vt:lpstr>LẦN 2 CÔ LÀM MẪU KẾT HỢP GIẢI THÍCH</vt:lpstr>
      <vt:lpstr>TRẺ THỰC HIỆN</vt:lpstr>
      <vt:lpstr>TRẺ THI ĐUA</vt:lpstr>
      <vt:lpstr>MỞ RỘNG</vt:lpstr>
      <vt:lpstr>TRÒ CHƠI “Bắt bướm”</vt:lpstr>
      <vt:lpstr>Cách chơi  Cô sẽ cho những con bướm bay trên cao. Nhiệm vụ của các con là bắt nhảy lên bắt lấy những con bướm đó </vt:lpstr>
      <vt:lpstr>TRẺ CHƠI</vt:lpstr>
      <vt:lpstr>HỒI TĨNH</vt:lpstr>
      <vt:lpstr>KẾT THÚC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43</cp:revision>
  <dcterms:created xsi:type="dcterms:W3CDTF">2022-10-04T13:50:35Z</dcterms:created>
  <dcterms:modified xsi:type="dcterms:W3CDTF">2022-11-19T09:40:11Z</dcterms:modified>
</cp:coreProperties>
</file>