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73" r:id="rId6"/>
    <p:sldId id="270" r:id="rId7"/>
    <p:sldId id="262" r:id="rId8"/>
    <p:sldId id="274" r:id="rId9"/>
    <p:sldId id="272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9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7818" y="12247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>
                <a:solidFill>
                  <a:srgbClr val="002060"/>
                </a:solidFill>
                <a:latin typeface="+mj-lt"/>
              </a:rPr>
              <a:t>ỦY BAN NHÂN DÂN QUẬN LONG BIÊN</a:t>
            </a:r>
          </a:p>
          <a:p>
            <a:pPr algn="ctr"/>
            <a:r>
              <a:rPr lang="vi-VN" dirty="0">
                <a:solidFill>
                  <a:srgbClr val="002060"/>
                </a:solidFill>
                <a:latin typeface="+mj-lt"/>
              </a:rPr>
              <a:t>TRƯỜNG MẦM NON GIANG BIÊN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66" y="1871115"/>
            <a:ext cx="1018904" cy="989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7818" y="3019252"/>
            <a:ext cx="6176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6560" y="3507097"/>
            <a:ext cx="5613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7818" y="4153428"/>
            <a:ext cx="595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149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b="5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30" y="1309816"/>
            <a:ext cx="3286897" cy="282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276" y="1309817"/>
            <a:ext cx="2306594" cy="2364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519" y="1309817"/>
            <a:ext cx="3319849" cy="243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5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8778" y="3525795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7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75" b="98598" l="6780" r="95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60" y="1466335"/>
            <a:ext cx="3534032" cy="32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1384" y="3534032"/>
            <a:ext cx="4580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27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11" y="993437"/>
            <a:ext cx="10058399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75936"/>
            <a:ext cx="5074508" cy="26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8605" y="650789"/>
            <a:ext cx="247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09" y="2718485"/>
            <a:ext cx="6257075" cy="3480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29164" r="6275" b="28047"/>
          <a:stretch/>
        </p:blipFill>
        <p:spPr>
          <a:xfrm>
            <a:off x="7059827" y="2991626"/>
            <a:ext cx="4827373" cy="29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2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3385" y="2776151"/>
            <a:ext cx="606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17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b="1123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2704" y="3929449"/>
            <a:ext cx="372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57</Words>
  <Application>Microsoft Office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56</cp:revision>
  <dcterms:created xsi:type="dcterms:W3CDTF">2021-12-24T17:42:24Z</dcterms:created>
  <dcterms:modified xsi:type="dcterms:W3CDTF">2022-03-17T09:20:17Z</dcterms:modified>
</cp:coreProperties>
</file>