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4" r:id="rId9"/>
    <p:sldId id="263" r:id="rId10"/>
    <p:sldId id="265"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8" d="100"/>
          <a:sy n="78" d="100"/>
        </p:scale>
        <p:origin x="-7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C8897FC-CB52-4C2C-B310-A62595166C6C}" type="datetimeFigureOut">
              <a:rPr lang="vi-VN" smtClean="0"/>
              <a:t>07/05/2021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C8897FC-CB52-4C2C-B310-A62595166C6C}" type="datetimeFigureOut">
              <a:rPr lang="vi-VN" smtClean="0"/>
              <a:t>07/05/2021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C8897FC-CB52-4C2C-B310-A62595166C6C}" type="datetimeFigureOut">
              <a:rPr lang="vi-VN" smtClean="0"/>
              <a:t>07/05/2021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C8897FC-CB52-4C2C-B310-A62595166C6C}" type="datetimeFigureOut">
              <a:rPr lang="vi-VN" smtClean="0"/>
              <a:t>07/05/2021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8897FC-CB52-4C2C-B310-A62595166C6C}" type="datetimeFigureOut">
              <a:rPr lang="vi-VN" smtClean="0"/>
              <a:t>07/05/2021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C8897FC-CB52-4C2C-B310-A62595166C6C}" type="datetimeFigureOut">
              <a:rPr lang="vi-VN" smtClean="0"/>
              <a:t>07/05/2021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C8897FC-CB52-4C2C-B310-A62595166C6C}" type="datetimeFigureOut">
              <a:rPr lang="vi-VN" smtClean="0"/>
              <a:t>07/05/2021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C8897FC-CB52-4C2C-B310-A62595166C6C}" type="datetimeFigureOut">
              <a:rPr lang="vi-VN" smtClean="0"/>
              <a:t>07/05/2021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897FC-CB52-4C2C-B310-A62595166C6C}" type="datetimeFigureOut">
              <a:rPr lang="vi-VN" smtClean="0"/>
              <a:t>07/05/2021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897FC-CB52-4C2C-B310-A62595166C6C}" type="datetimeFigureOut">
              <a:rPr lang="vi-VN" smtClean="0"/>
              <a:t>07/05/2021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897FC-CB52-4C2C-B310-A62595166C6C}" type="datetimeFigureOut">
              <a:rPr lang="vi-VN" smtClean="0"/>
              <a:t>07/05/2021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B2BCA-4466-4925-8DA1-CF07228FC09A}" type="slidenum">
              <a:rPr lang="vi-VN" smtClean="0"/>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897FC-CB52-4C2C-B310-A62595166C6C}" type="datetimeFigureOut">
              <a:rPr lang="vi-VN" smtClean="0"/>
              <a:t>07/05/2021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B2BCA-4466-4925-8DA1-CF07228FC09A}"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powerpoint mở đầu | Hình nền, Hình ảnh, Hình"/>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28596" y="0"/>
            <a:ext cx="8229600" cy="1143000"/>
          </a:xfrm>
        </p:spPr>
        <p:txBody>
          <a:bodyPr>
            <a:normAutofit/>
          </a:bodyPr>
          <a:lstStyle/>
          <a:p>
            <a:r>
              <a:rPr lang="en-US" sz="2400" b="1" dirty="0" smtClean="0">
                <a:latin typeface="Times New Roman" pitchFamily="18" charset="0"/>
                <a:cs typeface="Times New Roman" pitchFamily="18" charset="0"/>
              </a:rPr>
              <a:t>PHÒNG GIÁO DỤC VÀ ĐÀO TẠO QUẬN LONG BIÊN</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TRƯỜNG MẦM NON GIANG BIÊN</a:t>
            </a:r>
            <a:endParaRPr lang="vi-VN" sz="2400" b="1" dirty="0">
              <a:latin typeface="Times New Roman" pitchFamily="18" charset="0"/>
              <a:cs typeface="Times New Roman" pitchFamily="18" charset="0"/>
            </a:endParaRPr>
          </a:p>
        </p:txBody>
      </p:sp>
      <p:sp>
        <p:nvSpPr>
          <p:cNvPr id="6" name="Title 4"/>
          <p:cNvSpPr txBox="1">
            <a:spLocks/>
          </p:cNvSpPr>
          <p:nvPr/>
        </p:nvSpPr>
        <p:spPr>
          <a:xfrm>
            <a:off x="0" y="164305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GIÁO</a:t>
            </a:r>
            <a:r>
              <a:rPr kumimoji="0" lang="en-US" sz="4000" b="1"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ÁN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baseline="0" dirty="0" smtClean="0">
                <a:solidFill>
                  <a:srgbClr val="FF0000"/>
                </a:solidFill>
                <a:latin typeface="Times New Roman" pitchFamily="18" charset="0"/>
                <a:ea typeface="+mj-ea"/>
                <a:cs typeface="Times New Roman" pitchFamily="18" charset="0"/>
              </a:rPr>
              <a:t>LĨNH</a:t>
            </a:r>
            <a:r>
              <a:rPr lang="en-US" sz="2400" b="1" dirty="0" smtClean="0">
                <a:solidFill>
                  <a:srgbClr val="FF0000"/>
                </a:solidFill>
                <a:latin typeface="Times New Roman" pitchFamily="18" charset="0"/>
                <a:ea typeface="+mj-ea"/>
                <a:cs typeface="Times New Roman" pitchFamily="18" charset="0"/>
              </a:rPr>
              <a:t> VỰC PHÁT TRIỂN THỂ CHẤT</a:t>
            </a:r>
            <a:endParaRPr kumimoji="0" lang="vi-VN" sz="24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p:txBody>
      </p:sp>
      <p:sp>
        <p:nvSpPr>
          <p:cNvPr id="7" name="Title 4"/>
          <p:cNvSpPr txBox="1">
            <a:spLocks/>
          </p:cNvSpPr>
          <p:nvPr/>
        </p:nvSpPr>
        <p:spPr>
          <a:xfrm>
            <a:off x="0" y="3000372"/>
            <a:ext cx="9144000" cy="1928826"/>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b="1" dirty="0" smtClean="0">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Đề</a:t>
            </a:r>
            <a:r>
              <a:rPr lang="en-US" sz="2800" b="1" dirty="0" smtClean="0">
                <a:solidFill>
                  <a:srgbClr val="7030A0"/>
                </a:solidFill>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tài</a:t>
            </a:r>
            <a:r>
              <a:rPr lang="en-US" sz="2800" b="1" dirty="0" smtClean="0">
                <a:solidFill>
                  <a:srgbClr val="7030A0"/>
                </a:solidFill>
                <a:latin typeface="Times New Roman" pitchFamily="18" charset="0"/>
                <a:ea typeface="+mj-ea"/>
                <a:cs typeface="Times New Roman" pitchFamily="18" charset="0"/>
              </a:rPr>
              <a:t>		: VĐCB “</a:t>
            </a:r>
            <a:r>
              <a:rPr lang="en-US" sz="2800" b="1" dirty="0" err="1" smtClean="0">
                <a:solidFill>
                  <a:srgbClr val="7030A0"/>
                </a:solidFill>
                <a:latin typeface="Times New Roman" pitchFamily="18" charset="0"/>
                <a:ea typeface="+mj-ea"/>
                <a:cs typeface="Times New Roman" pitchFamily="18" charset="0"/>
              </a:rPr>
              <a:t>Ném</a:t>
            </a:r>
            <a:r>
              <a:rPr lang="en-US" sz="2800" b="1" dirty="0" smtClean="0">
                <a:solidFill>
                  <a:srgbClr val="7030A0"/>
                </a:solidFill>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bóng</a:t>
            </a:r>
            <a:r>
              <a:rPr lang="en-US" sz="2800" b="1" dirty="0" smtClean="0">
                <a:solidFill>
                  <a:srgbClr val="7030A0"/>
                </a:solidFill>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về</a:t>
            </a:r>
            <a:r>
              <a:rPr lang="en-US" sz="2800" b="1" dirty="0" smtClean="0">
                <a:solidFill>
                  <a:srgbClr val="7030A0"/>
                </a:solidFill>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phía</a:t>
            </a:r>
            <a:r>
              <a:rPr lang="en-US" sz="2800" b="1" dirty="0" smtClean="0">
                <a:solidFill>
                  <a:srgbClr val="7030A0"/>
                </a:solidFill>
                <a:latin typeface="Times New Roman" pitchFamily="18" charset="0"/>
                <a:ea typeface="+mj-ea"/>
                <a:cs typeface="Times New Roman" pitchFamily="18" charset="0"/>
              </a:rPr>
              <a:t> </a:t>
            </a:r>
            <a:r>
              <a:rPr lang="en-US" sz="2800" b="1" dirty="0" err="1" smtClean="0">
                <a:solidFill>
                  <a:srgbClr val="7030A0"/>
                </a:solidFill>
                <a:latin typeface="Times New Roman" pitchFamily="18" charset="0"/>
                <a:ea typeface="+mj-ea"/>
                <a:cs typeface="Times New Roman" pitchFamily="18" charset="0"/>
              </a:rPr>
              <a:t>trước</a:t>
            </a:r>
            <a:r>
              <a:rPr lang="en-US" sz="2800" b="1" dirty="0" smtClean="0">
                <a:solidFill>
                  <a:srgbClr val="7030A0"/>
                </a:solidFill>
                <a:latin typeface="Times New Roman" pitchFamily="18" charset="0"/>
                <a:ea typeface="+mj-ea"/>
                <a:cs typeface="Times New Roman" pitchFamily="18" charset="0"/>
              </a:rPr>
              <a:t>”</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			   TCVĐ</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Bắt</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bướm</a:t>
            </a:r>
            <a:r>
              <a:rPr lang="en-US" sz="2800" b="1" dirty="0" smtClean="0">
                <a:solidFill>
                  <a:srgbClr val="7030A0"/>
                </a:solidFill>
                <a:latin typeface="Times New Roman" pitchFamily="18" charset="0"/>
                <a:ea typeface="+mj-ea"/>
                <a:cs typeface="Times New Roman" pitchFamily="18" charset="0"/>
              </a:rPr>
              <a:t>”</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baseline="0" noProof="0" dirty="0" err="1" smtClean="0">
                <a:ln>
                  <a:noFill/>
                </a:ln>
                <a:solidFill>
                  <a:srgbClr val="7030A0"/>
                </a:solidFill>
                <a:effectLst/>
                <a:uLnTx/>
                <a:uFillTx/>
                <a:latin typeface="Times New Roman" pitchFamily="18" charset="0"/>
                <a:ea typeface="+mj-ea"/>
                <a:cs typeface="Times New Roman" pitchFamily="18" charset="0"/>
              </a:rPr>
              <a:t>Lứa</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tuổi</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Nhà</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trẻ</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24 -36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tháng</a:t>
            </a:r>
            <a:endParaRPr lang="en-US" sz="2800" b="1" dirty="0">
              <a:solidFill>
                <a:srgbClr val="7030A0"/>
              </a:solidFill>
              <a:latin typeface="Times New Roman" pitchFamily="18" charset="0"/>
              <a:ea typeface="+mj-ea"/>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Người</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dạy</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Nguyễn</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Thị</a:t>
            </a:r>
            <a:r>
              <a:rPr kumimoji="0" lang="en-US" sz="28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8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Nhàn</a:t>
            </a:r>
            <a:endParaRPr kumimoji="0" lang="vi-VN" sz="2800" b="1"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endParaRPr>
          </a:p>
        </p:txBody>
      </p:sp>
      <p:sp>
        <p:nvSpPr>
          <p:cNvPr id="8" name="Title 4"/>
          <p:cNvSpPr txBox="1">
            <a:spLocks/>
          </p:cNvSpPr>
          <p:nvPr/>
        </p:nvSpPr>
        <p:spPr>
          <a:xfrm>
            <a:off x="0" y="5357826"/>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smtClean="0">
                <a:ln>
                  <a:noFill/>
                </a:ln>
                <a:solidFill>
                  <a:srgbClr val="7030A0"/>
                </a:solidFill>
                <a:effectLst/>
                <a:uLnTx/>
                <a:uFillTx/>
                <a:latin typeface="Times New Roman" pitchFamily="18" charset="0"/>
                <a:ea typeface="+mj-ea"/>
                <a:cs typeface="Times New Roman" pitchFamily="18" charset="0"/>
              </a:rPr>
              <a:t>Năm</a:t>
            </a:r>
            <a:r>
              <a:rPr kumimoji="0" lang="en-US" sz="24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400" b="1" i="0" u="none" strike="noStrike" kern="1200" cap="none" spc="0" normalizeH="0" noProof="0" dirty="0" err="1" smtClean="0">
                <a:ln>
                  <a:noFill/>
                </a:ln>
                <a:solidFill>
                  <a:srgbClr val="7030A0"/>
                </a:solidFill>
                <a:effectLst/>
                <a:uLnTx/>
                <a:uFillTx/>
                <a:latin typeface="Times New Roman" pitchFamily="18" charset="0"/>
                <a:ea typeface="+mj-ea"/>
                <a:cs typeface="Times New Roman" pitchFamily="18" charset="0"/>
              </a:rPr>
              <a:t>học</a:t>
            </a:r>
            <a:r>
              <a:rPr kumimoji="0" lang="en-US" sz="2400" b="1"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2020 - 2021</a:t>
            </a:r>
            <a:endParaRPr kumimoji="0" lang="vi-VN" sz="2400" b="1"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descr="Tải +9999 Hình Nền Powerpoint Đẹp Nhất của năm 201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vi-VN"/>
          </a:p>
        </p:txBody>
      </p:sp>
      <p:pic>
        <p:nvPicPr>
          <p:cNvPr id="22532" name="Picture 4" descr="hình nền pp hoa đơn giản"/>
          <p:cNvPicPr>
            <a:picLocks noChangeAspect="1" noChangeArrowheads="1"/>
          </p:cNvPicPr>
          <p:nvPr/>
        </p:nvPicPr>
        <p:blipFill>
          <a:blip r:embed="rId2"/>
          <a:srcRect/>
          <a:stretch>
            <a:fillRect/>
          </a:stretch>
        </p:blipFill>
        <p:spPr bwMode="auto">
          <a:xfrm>
            <a:off x="0" y="0"/>
            <a:ext cx="9144000" cy="6858001"/>
          </a:xfrm>
          <a:prstGeom prst="rect">
            <a:avLst/>
          </a:prstGeom>
          <a:noFill/>
        </p:spPr>
      </p:pic>
      <p:sp>
        <p:nvSpPr>
          <p:cNvPr id="5" name="Title 4"/>
          <p:cNvSpPr>
            <a:spLocks noGrp="1"/>
          </p:cNvSpPr>
          <p:nvPr>
            <p:ph type="title"/>
          </p:nvPr>
        </p:nvSpPr>
        <p:spPr>
          <a:xfrm>
            <a:off x="1285852" y="2571744"/>
            <a:ext cx="6715172" cy="1143000"/>
          </a:xfrm>
        </p:spPr>
        <p:txBody>
          <a:bodyPr>
            <a:prstTxWarp prst="textChevronInverted">
              <a:avLst/>
            </a:prstTxWarp>
            <a:noAutofit/>
          </a:bodyPr>
          <a:lstStyle/>
          <a:p>
            <a:r>
              <a:rPr lang="vi-VN" sz="8000" b="1" dirty="0" smtClean="0">
                <a:solidFill>
                  <a:srgbClr val="FF0000"/>
                </a:solidFill>
              </a:rPr>
              <a:t>THE END</a:t>
            </a:r>
            <a:endParaRPr lang="vi-VN" sz="80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descr="Tải +9999 Hình Nền Powerpoint Đẹp Nhất của năm 201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vi-VN"/>
          </a:p>
        </p:txBody>
      </p:sp>
      <p:pic>
        <p:nvPicPr>
          <p:cNvPr id="4100" name="Picture 4" descr="Hình nền Powerpoint đẹp"/>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1571604" y="274638"/>
            <a:ext cx="6215106" cy="6583362"/>
          </a:xfrm>
        </p:spPr>
        <p:txBody>
          <a:bodyPr>
            <a:noAutofit/>
          </a:bodyPr>
          <a:lstStyle/>
          <a:p>
            <a:pPr algn="l"/>
            <a:r>
              <a:rPr lang="en-US" sz="2800" b="1" dirty="0" smtClean="0">
                <a:latin typeface="Times New Roman" pitchFamily="18" charset="0"/>
                <a:cs typeface="Times New Roman" pitchFamily="18" charset="0"/>
              </a:rPr>
              <a:t>	</a:t>
            </a:r>
            <a:r>
              <a:rPr lang="en-US" sz="2800" b="1" u="sng" dirty="0" smtClean="0">
                <a:latin typeface="Times New Roman" pitchFamily="18" charset="0"/>
                <a:cs typeface="Times New Roman" pitchFamily="18" charset="0"/>
              </a:rPr>
              <a:t>MỤC ĐÍCH – YÊU CẦU</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vi-VN" sz="2400" b="1" dirty="0"/>
              <a:t>1. Kiến thức:</a:t>
            </a:r>
            <a:r>
              <a:rPr lang="vi-VN" sz="2400" dirty="0"/>
              <a:t/>
            </a:r>
            <a:br>
              <a:rPr lang="vi-VN" sz="2400" dirty="0"/>
            </a:br>
            <a:r>
              <a:rPr lang="vi-VN" sz="2400" dirty="0"/>
              <a:t>- Trẻ biết tên và kĩ thuật vận động “Ném bóng về phía trước”: Trẻ đứng chân trước, chân sau, một tay cầm bóng đưa lên cao dùng sức ném mạnh tay cho bóng bay về phía trước.</a:t>
            </a:r>
            <a:br>
              <a:rPr lang="vi-VN" sz="2400" dirty="0"/>
            </a:br>
            <a:r>
              <a:rPr lang="vi-VN" sz="2400" dirty="0"/>
              <a:t>- Trẻ biết cách chơi, luật chơi trò chơi “Ô tô và chim sẻ”.</a:t>
            </a:r>
            <a:br>
              <a:rPr lang="vi-VN" sz="2400" dirty="0"/>
            </a:br>
            <a:r>
              <a:rPr lang="vi-VN" sz="2400" b="1" dirty="0"/>
              <a:t>2. Kĩ năng:</a:t>
            </a:r>
            <a:r>
              <a:rPr lang="vi-VN" sz="2400" dirty="0"/>
              <a:t/>
            </a:r>
            <a:br>
              <a:rPr lang="vi-VN" sz="2400" dirty="0"/>
            </a:br>
            <a:r>
              <a:rPr lang="vi-VN" sz="2400" dirty="0"/>
              <a:t>- Rèn luyện kĩ năng phối hợp tay, mắt khi ném, dùng sức của tay để ném mạnh về phía trước.</a:t>
            </a:r>
            <a:br>
              <a:rPr lang="vi-VN" sz="2400" dirty="0"/>
            </a:br>
            <a:r>
              <a:rPr lang="vi-VN" sz="2400" dirty="0"/>
              <a:t>- Phát triển cơ tay, sự linh hoạt của tay, mắt.</a:t>
            </a:r>
            <a:br>
              <a:rPr lang="vi-VN" sz="2400" dirty="0"/>
            </a:br>
            <a:r>
              <a:rPr lang="vi-VN" sz="2400" dirty="0"/>
              <a:t>- Rèn khả năng phản xạ nhanh khi chơi trò chơi.</a:t>
            </a:r>
            <a:br>
              <a:rPr lang="vi-VN" sz="2400" dirty="0"/>
            </a:br>
            <a:r>
              <a:rPr lang="vi-VN" sz="2400" b="1" dirty="0"/>
              <a:t> 3. Thái độ:</a:t>
            </a:r>
            <a:r>
              <a:rPr lang="vi-VN" sz="2400" dirty="0"/>
              <a:t/>
            </a:r>
            <a:br>
              <a:rPr lang="vi-VN" sz="2400" dirty="0"/>
            </a:br>
            <a:r>
              <a:rPr lang="vi-VN" sz="2400" dirty="0"/>
              <a:t>- Trẻ tích cực tham gia vào các hoạt động.</a:t>
            </a:r>
            <a:br>
              <a:rPr lang="vi-VN" sz="2400" dirty="0"/>
            </a:br>
            <a:r>
              <a:rPr lang="vi-VN" sz="2400" dirty="0"/>
              <a:t>- Mạnh dạn tự tin khi tham gia vận động.</a:t>
            </a:r>
            <a:br>
              <a:rPr lang="vi-VN" sz="2400" dirty="0"/>
            </a:br>
            <a:r>
              <a:rPr lang="en-US" sz="2400" dirty="0" smtClean="0"/>
              <a:t/>
            </a:r>
            <a:br>
              <a:rPr lang="en-US" sz="2400" dirty="0" smtClean="0"/>
            </a:br>
            <a:endParaRPr lang="vi-V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ộ hình nền powerpoint đơn giản mà đẹp và sang trọng - ✫ Ảnh đẹp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Title 3"/>
          <p:cNvSpPr>
            <a:spLocks noGrp="1"/>
          </p:cNvSpPr>
          <p:nvPr>
            <p:ph type="title"/>
          </p:nvPr>
        </p:nvSpPr>
        <p:spPr>
          <a:xfrm>
            <a:off x="928662" y="1357298"/>
            <a:ext cx="7300938" cy="3929090"/>
          </a:xfrm>
        </p:spPr>
        <p:txBody>
          <a:bodyPr>
            <a:normAutofit fontScale="90000"/>
          </a:bodyPr>
          <a:lstStyle/>
          <a:p>
            <a:pPr algn="l"/>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CHUẨN BỊ</a:t>
            </a:r>
            <a:br>
              <a:rPr lang="en-US" b="1" u="sng" dirty="0" smtClean="0">
                <a:latin typeface="Times New Roman" pitchFamily="18" charset="0"/>
                <a:cs typeface="Times New Roman" pitchFamily="18" charset="0"/>
              </a:rPr>
            </a:br>
            <a:r>
              <a:rPr lang="vi-VN" sz="4000" dirty="0" smtClean="0"/>
              <a:t>- </a:t>
            </a:r>
            <a:r>
              <a:rPr lang="vi-VN" sz="4000" dirty="0"/>
              <a:t>Nhạc bài hát: “Mời anh lên tàu”, “Con gà trống”, “Đố bạn”</a:t>
            </a:r>
            <a:br>
              <a:rPr lang="vi-VN" sz="4000" dirty="0"/>
            </a:br>
            <a:r>
              <a:rPr lang="vi-VN" sz="4000" dirty="0"/>
              <a:t>- Hai vạch chỉ cho trẻ đứng ném bóng.</a:t>
            </a:r>
            <a:br>
              <a:rPr lang="vi-VN" sz="4000" dirty="0"/>
            </a:br>
            <a:r>
              <a:rPr lang="vi-VN" sz="4000" dirty="0"/>
              <a:t>- Mô hình bách thú.</a:t>
            </a:r>
            <a:br>
              <a:rPr lang="vi-VN" sz="4000" dirty="0"/>
            </a:br>
            <a:r>
              <a:rPr lang="vi-VN" sz="4000" dirty="0"/>
              <a:t>- Bóng.</a:t>
            </a:r>
            <a:r>
              <a:rPr lang="vi-VN" dirty="0"/>
              <a:t/>
            </a:r>
            <a:br>
              <a:rPr lang="vi-VN" dirty="0"/>
            </a:br>
            <a:endParaRPr lang="vi-VN" b="1" u="sng"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999+ Hình nền Powerpoint đẹp, đơn giản nhưng ấn tượ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Title 3"/>
          <p:cNvSpPr>
            <a:spLocks noGrp="1"/>
          </p:cNvSpPr>
          <p:nvPr>
            <p:ph type="title"/>
          </p:nvPr>
        </p:nvSpPr>
        <p:spPr>
          <a:xfrm>
            <a:off x="500034" y="3571876"/>
            <a:ext cx="8001056" cy="1143000"/>
          </a:xfrm>
        </p:spPr>
        <p:txBody>
          <a:bodyPr>
            <a:noAutofit/>
          </a:bodyPr>
          <a:lstStyle/>
          <a:p>
            <a:r>
              <a:rPr lang="en-US" sz="8000" b="1" dirty="0" smtClean="0">
                <a:latin typeface="Times New Roman" pitchFamily="18" charset="0"/>
                <a:cs typeface="Times New Roman" pitchFamily="18" charset="0"/>
              </a:rPr>
              <a:t>KHỞI ĐỘNG</a:t>
            </a:r>
            <a:endParaRPr lang="vi-VN" sz="80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Mầm non Gia Thượng Xem trên giao diện máy tính Cổng kết nối Sở GD&amp;ĐT Hà Nội  PHÒNG GD&amp;ĐT Long Biên MẦM NON TIỂU HỌC THCS CỔNG NỘI BỘ Phần mềm tác nghiệp  Tuyển sinh đầu cấp Hệ thống thông tin quản lý giáo dục Phụ huynh học sinh  ..."/>
          <p:cNvPicPr>
            <a:picLocks noChangeAspect="1" noChangeArrowheads="1"/>
          </p:cNvPicPr>
          <p:nvPr/>
        </p:nvPicPr>
        <p:blipFill>
          <a:blip r:embed="rId2"/>
          <a:srcRect/>
          <a:stretch>
            <a:fillRect/>
          </a:stretch>
        </p:blipFill>
        <p:spPr bwMode="auto">
          <a:xfrm>
            <a:off x="-1" y="0"/>
            <a:ext cx="9144001" cy="6858000"/>
          </a:xfrm>
          <a:prstGeom prst="rect">
            <a:avLst/>
          </a:prstGeom>
          <a:noFill/>
        </p:spPr>
      </p:pic>
      <p:sp>
        <p:nvSpPr>
          <p:cNvPr id="4" name="Title 3"/>
          <p:cNvSpPr>
            <a:spLocks noGrp="1"/>
          </p:cNvSpPr>
          <p:nvPr>
            <p:ph type="title"/>
          </p:nvPr>
        </p:nvSpPr>
        <p:spPr>
          <a:xfrm>
            <a:off x="0" y="2571744"/>
            <a:ext cx="9144000" cy="1143000"/>
          </a:xfrm>
        </p:spPr>
        <p:txBody>
          <a:bodyPr>
            <a:noAutofit/>
          </a:bodyPr>
          <a:lstStyle/>
          <a:p>
            <a:r>
              <a:rPr lang="en-US" sz="8000" b="1" dirty="0" smtClean="0">
                <a:latin typeface="Times New Roman" pitchFamily="18" charset="0"/>
                <a:cs typeface="Times New Roman" pitchFamily="18" charset="0"/>
              </a:rPr>
              <a:t>TRỌNG ĐỘNG</a:t>
            </a:r>
            <a:endParaRPr lang="vi-VN" sz="80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ộ hình nền powerpoint đơn giản mà đẹp và sang trọng - ✫ Ảnh đẹp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Title 3"/>
          <p:cNvSpPr>
            <a:spLocks noGrp="1"/>
          </p:cNvSpPr>
          <p:nvPr>
            <p:ph type="title"/>
          </p:nvPr>
        </p:nvSpPr>
        <p:spPr>
          <a:xfrm>
            <a:off x="928662" y="1285860"/>
            <a:ext cx="7286676" cy="3929090"/>
          </a:xfrm>
        </p:spPr>
        <p:txBody>
          <a:bodyPr>
            <a:normAutofit/>
          </a:bodyPr>
          <a:lstStyle/>
          <a:p>
            <a:r>
              <a:rPr lang="en-US" b="1" u="sng" dirty="0" smtClean="0">
                <a:latin typeface="Times New Roman" pitchFamily="18" charset="0"/>
                <a:cs typeface="Times New Roman" pitchFamily="18" charset="0"/>
              </a:rPr>
              <a:t>BÀI TẬP PHÁT TRIỂN  CHUNG</a:t>
            </a:r>
            <a:br>
              <a:rPr lang="en-US" b="1" u="sng" dirty="0" smtClean="0">
                <a:latin typeface="Times New Roman" pitchFamily="18" charset="0"/>
                <a:cs typeface="Times New Roman" pitchFamily="18" charset="0"/>
              </a:rPr>
            </a:br>
            <a:endParaRPr lang="vi-VN" b="1" u="sng"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Rilakkuma Blue Wallpapers - Top Free Rilakkuma Blue Backgrounds -  WallpaperAcces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Title 3"/>
          <p:cNvSpPr>
            <a:spLocks noGrp="1"/>
          </p:cNvSpPr>
          <p:nvPr>
            <p:ph type="title"/>
          </p:nvPr>
        </p:nvSpPr>
        <p:spPr>
          <a:xfrm>
            <a:off x="2143108" y="0"/>
            <a:ext cx="7000892" cy="7072338"/>
          </a:xfrm>
        </p:spPr>
        <p:txBody>
          <a:bodyPr>
            <a:normAutofit fontScale="90000"/>
          </a:bodyPr>
          <a:lstStyle/>
          <a:p>
            <a:pPr algn="l"/>
            <a:r>
              <a:rPr lang="en-US" sz="4800" b="1" dirty="0" smtClean="0">
                <a:latin typeface="Times New Roman" pitchFamily="18" charset="0"/>
                <a:cs typeface="Times New Roman" pitchFamily="18" charset="0"/>
              </a:rPr>
              <a:t>	VĐCB “</a:t>
            </a:r>
            <a:r>
              <a:rPr lang="en-US" sz="4800" b="1" dirty="0" err="1" smtClean="0">
                <a:latin typeface="Times New Roman" pitchFamily="18" charset="0"/>
                <a:cs typeface="Times New Roman" pitchFamily="18" charset="0"/>
              </a:rPr>
              <a:t>Ném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bóng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về</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phía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trước</a:t>
            </a:r>
            <a:r>
              <a:rPr lang="en-US" sz="4800" b="1" dirty="0" smtClean="0">
                <a:latin typeface="Times New Roman" pitchFamily="18" charset="0"/>
                <a:cs typeface="Times New Roman" pitchFamily="18" charset="0"/>
              </a:rPr>
              <a:t>”</a:t>
            </a:r>
            <a:r>
              <a:rPr lang="vi-VN" sz="4800" b="1" dirty="0" smtClean="0">
                <a:latin typeface="Times New Roman" pitchFamily="18" charset="0"/>
                <a:cs typeface="Times New Roman" pitchFamily="18" charset="0"/>
              </a:rPr>
              <a:t/>
            </a:r>
            <a:br>
              <a:rPr lang="vi-VN" sz="4800" b="1" dirty="0" smtClean="0">
                <a:latin typeface="Times New Roman" pitchFamily="18" charset="0"/>
                <a:cs typeface="Times New Roman" pitchFamily="18" charset="0"/>
              </a:rPr>
            </a:br>
            <a:r>
              <a:rPr lang="vi-VN" sz="3600" dirty="0" smtClean="0"/>
              <a:t>- </a:t>
            </a:r>
            <a:r>
              <a:rPr lang="vi-VN" sz="3600" dirty="0"/>
              <a:t>Cô giới thiệu bài tập.</a:t>
            </a:r>
            <a:br>
              <a:rPr lang="vi-VN" sz="3600" dirty="0"/>
            </a:br>
            <a:r>
              <a:rPr lang="vi-VN" sz="3600" dirty="0" smtClean="0"/>
              <a:t>- </a:t>
            </a:r>
            <a:r>
              <a:rPr lang="vi-VN" sz="3600" dirty="0"/>
              <a:t>Cô tập mẫu lần 1: Không giải thích.</a:t>
            </a:r>
            <a:br>
              <a:rPr lang="vi-VN" sz="3600" dirty="0"/>
            </a:br>
            <a:r>
              <a:rPr lang="vi-VN" sz="3600" dirty="0" smtClean="0"/>
              <a:t>- </a:t>
            </a:r>
            <a:r>
              <a:rPr lang="vi-VN" sz="3600" dirty="0"/>
              <a:t>Cô tập mẫu lần 2: Giải thích: Tư thế chuẩn bị. Cô đứng chân trước, chân sau trước vạch chỉ, một tay cầm bóng đưa lên cao (Bàn tay cao hơn đầu). Khi có hiệu lệnh, cô dùng sức ném mạnh tay cho bóng bay về phía trước</a:t>
            </a:r>
            <a:r>
              <a:rPr lang="vi-VN" sz="3600" dirty="0" smtClean="0"/>
              <a:t>.</a:t>
            </a:r>
            <a:br>
              <a:rPr lang="vi-VN" sz="3600" dirty="0" smtClean="0"/>
            </a:br>
            <a:r>
              <a:rPr lang="vi-VN" sz="3600" dirty="0" smtClean="0"/>
              <a:t>- Cho trẻ khá lên thực hiện</a:t>
            </a:r>
            <a:br>
              <a:rPr lang="vi-VN" sz="3600" dirty="0" smtClean="0"/>
            </a:br>
            <a:r>
              <a:rPr lang="vi-VN" sz="3600" dirty="0" smtClean="0"/>
              <a:t>- Cho cả lớp thực hiện</a:t>
            </a:r>
            <a:r>
              <a:rPr lang="vi-VN" sz="4000" dirty="0"/>
              <a:t/>
            </a:r>
            <a:br>
              <a:rPr lang="vi-VN" sz="4000" dirty="0"/>
            </a:br>
            <a:endParaRPr lang="vi-VN" sz="40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descr="HUMAN MIGR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vi-VN"/>
          </a:p>
        </p:txBody>
      </p:sp>
      <p:pic>
        <p:nvPicPr>
          <p:cNvPr id="21508" name="Picture 4" descr="Yellow Easter Eggs Powerpoint Templates - Aqua / Cyan, Green, Objects,  Yellow - Free PPT Backgrounds and Template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2143108" y="428604"/>
            <a:ext cx="7000892" cy="6429396"/>
          </a:xfrm>
        </p:spPr>
        <p:txBody>
          <a:bodyPr>
            <a:normAutofit fontScale="90000"/>
          </a:bodyPr>
          <a:lstStyle/>
          <a:p>
            <a:pPr algn="l"/>
            <a:r>
              <a:rPr lang="vi-VN" b="1" dirty="0" smtClean="0"/>
              <a:t>		</a:t>
            </a:r>
            <a:r>
              <a:rPr lang="vi-VN" b="1" u="sng" dirty="0" smtClean="0"/>
              <a:t>TCVĐ “Bắt bướm”</a:t>
            </a:r>
            <a:r>
              <a:rPr lang="vi-VN" dirty="0" smtClean="0"/>
              <a:t/>
            </a:r>
            <a:br>
              <a:rPr lang="vi-VN" dirty="0" smtClean="0"/>
            </a:br>
            <a:r>
              <a:rPr lang="vi-VN" sz="4000" dirty="0" smtClean="0"/>
              <a:t>- Cô </a:t>
            </a:r>
            <a:r>
              <a:rPr lang="vi-VN" sz="4000" dirty="0"/>
              <a:t>chơi mẫu: Khi bướm bay xuống, cô nhảy bật người lên, tay đập vào bướm.</a:t>
            </a:r>
            <a:br>
              <a:rPr lang="vi-VN" sz="4000" dirty="0"/>
            </a:br>
            <a:r>
              <a:rPr lang="vi-VN" sz="4000" dirty="0"/>
              <a:t>- Cho trẻ chơi: Cô đứng trước trẻ, tay cầm que buộc bướm làm động tác bướm bay, cho bướm lướt nhẹ trên đầu trẻ, lúc cao, lúc xuống thấp gần trẻ, trẻ nhảy lên bắt bướm.</a:t>
            </a:r>
            <a:br>
              <a:rPr lang="vi-VN" sz="4000" dirty="0"/>
            </a:br>
            <a:r>
              <a:rPr lang="vi-VN" sz="4000" dirty="0"/>
              <a:t>- Cô cho trẻ chơi 2- 3 lần.</a:t>
            </a:r>
            <a:r>
              <a:rPr lang="vi-VN" dirty="0"/>
              <a:t/>
            </a:r>
            <a:br>
              <a:rPr lang="vi-VN" dirty="0"/>
            </a:br>
            <a:endParaRPr lang="vi-V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Mung ngay 20-11"/>
          <p:cNvPicPr>
            <a:picLocks noChangeAspect="1" noChangeArrowheads="1"/>
          </p:cNvPicPr>
          <p:nvPr/>
        </p:nvPicPr>
        <p:blipFill>
          <a:blip r:embed="rId2"/>
          <a:srcRect/>
          <a:stretch>
            <a:fillRect/>
          </a:stretch>
        </p:blipFill>
        <p:spPr bwMode="auto">
          <a:xfrm>
            <a:off x="0" y="0"/>
            <a:ext cx="9144018" cy="6858000"/>
          </a:xfrm>
          <a:prstGeom prst="rect">
            <a:avLst/>
          </a:prstGeom>
          <a:noFill/>
        </p:spPr>
      </p:pic>
      <p:sp>
        <p:nvSpPr>
          <p:cNvPr id="4" name="Title 3"/>
          <p:cNvSpPr>
            <a:spLocks noGrp="1"/>
          </p:cNvSpPr>
          <p:nvPr>
            <p:ph type="title"/>
          </p:nvPr>
        </p:nvSpPr>
        <p:spPr>
          <a:xfrm>
            <a:off x="2557474" y="2285992"/>
            <a:ext cx="5729302" cy="2428892"/>
          </a:xfrm>
        </p:spPr>
        <p:txBody>
          <a:bodyPr>
            <a:normAutofit/>
          </a:bodyPr>
          <a:lstStyle/>
          <a:p>
            <a:r>
              <a:rPr lang="vi-VN" sz="7200" b="1" dirty="0" smtClean="0"/>
              <a:t>HỒI TĨNH</a:t>
            </a:r>
            <a:endParaRPr lang="vi-VN" sz="7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35</Words>
  <Application>Microsoft Office PowerPoint</Application>
  <PresentationFormat>On-screen Show (4:3)</PresentationFormat>
  <Paragraphs>17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PHÒNG GIÁO DỤC VÀ ĐÀO TẠO QUẬN LONG BIÊN TRƯỜNG MẦM NON GIANG BIÊN</vt:lpstr>
      <vt:lpstr> MỤC ĐÍCH – YÊU CẦU 1. Kiến thức: - Trẻ biết tên và kĩ thuật vận động “Ném bóng về phía trước”: Trẻ đứng chân trước, chân sau, một tay cầm bóng đưa lên cao dùng sức ném mạnh tay cho bóng bay về phía trước. - Trẻ biết cách chơi, luật chơi trò chơi “Ô tô và chim sẻ”. 2. Kĩ năng: - Rèn luyện kĩ năng phối hợp tay, mắt khi ném, dùng sức của tay để ném mạnh về phía trước. - Phát triển cơ tay, sự linh hoạt của tay, mắt. - Rèn khả năng phản xạ nhanh khi chơi trò chơi.  3. Thái độ: - Trẻ tích cực tham gia vào các hoạt động. - Mạnh dạn tự tin khi tham gia vận động.  </vt:lpstr>
      <vt:lpstr>  CHUẨN BỊ - Nhạc bài hát: “Mời anh lên tàu”, “Con gà trống”, “Đố bạn” - Hai vạch chỉ cho trẻ đứng ném bóng. - Mô hình bách thú. - Bóng. </vt:lpstr>
      <vt:lpstr>KHỞI ĐỘNG</vt:lpstr>
      <vt:lpstr>TRỌNG ĐỘNG</vt:lpstr>
      <vt:lpstr>BÀI TẬP PHÁT TRIỂN  CHUNG </vt:lpstr>
      <vt:lpstr> VĐCB “Ném bóng về     phía trước” - Cô giới thiệu bài tập. - Cô tập mẫu lần 1: Không giải thích. - Cô tập mẫu lần 2: Giải thích: Tư thế chuẩn bị. Cô đứng chân trước, chân sau trước vạch chỉ, một tay cầm bóng đưa lên cao (Bàn tay cao hơn đầu). Khi có hiệu lệnh, cô dùng sức ném mạnh tay cho bóng bay về phía trước. - Cho trẻ khá lên thực hiện - Cho cả lớp thực hiện </vt:lpstr>
      <vt:lpstr>  TCVĐ “Bắt bướm” - Cô chơi mẫu: Khi bướm bay xuống, cô nhảy bật người lên, tay đập vào bướm. - Cho trẻ chơi: Cô đứng trước trẻ, tay cầm que buộc bướm làm động tác bướm bay, cho bướm lướt nhẹ trên đầu trẻ, lúc cao, lúc xuống thấp gần trẻ, trẻ nhảy lên bắt bướm. - Cô cho trẻ chơi 2- 3 lần. </vt:lpstr>
      <vt:lpstr>HỒI TĨNH</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GIÁO DỤC VÀ ĐÀO TẠO QUẬN LONG BIÊN TRƯỜNG MẦM NON GIANG BIÊN</dc:title>
  <dc:creator>Admin</dc:creator>
  <cp:lastModifiedBy>Admin</cp:lastModifiedBy>
  <cp:revision>9</cp:revision>
  <dcterms:created xsi:type="dcterms:W3CDTF">2021-05-07T11:56:05Z</dcterms:created>
  <dcterms:modified xsi:type="dcterms:W3CDTF">2021-05-07T14:39:48Z</dcterms:modified>
</cp:coreProperties>
</file>