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7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5D508-4755-430C-8E19-3E726AAE2DA2}" type="datetimeFigureOut">
              <a:rPr lang="vi-VN" smtClean="0"/>
              <a:t>07/05/2021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8CD7-F0AC-4B43-8272-64E8A1B56519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5D508-4755-430C-8E19-3E726AAE2DA2}" type="datetimeFigureOut">
              <a:rPr lang="vi-VN" smtClean="0"/>
              <a:t>07/05/2021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8CD7-F0AC-4B43-8272-64E8A1B56519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5D508-4755-430C-8E19-3E726AAE2DA2}" type="datetimeFigureOut">
              <a:rPr lang="vi-VN" smtClean="0"/>
              <a:t>07/05/2021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8CD7-F0AC-4B43-8272-64E8A1B56519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5D508-4755-430C-8E19-3E726AAE2DA2}" type="datetimeFigureOut">
              <a:rPr lang="vi-VN" smtClean="0"/>
              <a:t>07/05/2021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8CD7-F0AC-4B43-8272-64E8A1B56519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5D508-4755-430C-8E19-3E726AAE2DA2}" type="datetimeFigureOut">
              <a:rPr lang="vi-VN" smtClean="0"/>
              <a:t>07/05/2021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8CD7-F0AC-4B43-8272-64E8A1B56519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5D508-4755-430C-8E19-3E726AAE2DA2}" type="datetimeFigureOut">
              <a:rPr lang="vi-VN" smtClean="0"/>
              <a:t>07/05/2021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8CD7-F0AC-4B43-8272-64E8A1B56519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5D508-4755-430C-8E19-3E726AAE2DA2}" type="datetimeFigureOut">
              <a:rPr lang="vi-VN" smtClean="0"/>
              <a:t>07/05/2021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8CD7-F0AC-4B43-8272-64E8A1B56519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5D508-4755-430C-8E19-3E726AAE2DA2}" type="datetimeFigureOut">
              <a:rPr lang="vi-VN" smtClean="0"/>
              <a:t>07/05/2021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8CD7-F0AC-4B43-8272-64E8A1B56519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5D508-4755-430C-8E19-3E726AAE2DA2}" type="datetimeFigureOut">
              <a:rPr lang="vi-VN" smtClean="0"/>
              <a:t>07/05/2021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8CD7-F0AC-4B43-8272-64E8A1B56519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5D508-4755-430C-8E19-3E726AAE2DA2}" type="datetimeFigureOut">
              <a:rPr lang="vi-VN" smtClean="0"/>
              <a:t>07/05/2021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8CD7-F0AC-4B43-8272-64E8A1B56519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5D508-4755-430C-8E19-3E726AAE2DA2}" type="datetimeFigureOut">
              <a:rPr lang="vi-VN" smtClean="0"/>
              <a:t>07/05/2021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8CD7-F0AC-4B43-8272-64E8A1B56519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5D508-4755-430C-8E19-3E726AAE2DA2}" type="datetimeFigureOut">
              <a:rPr lang="vi-VN" smtClean="0"/>
              <a:t>07/05/2021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18CD7-F0AC-4B43-8272-64E8A1B56519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ổng Hợp 100+ Hình Nền Powerpoint Ấn Tượng Khiến Người Xem Bất Ng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57356" y="500042"/>
            <a:ext cx="7072362" cy="1000124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PHÒNG GIÁO DỤC VÀ ĐÀO TẠO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LONG BIÊN</a:t>
            </a:r>
            <a:b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vi-VN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0" y="2071678"/>
            <a:ext cx="9144000" cy="1000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GIÁO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baseline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LĨNH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VỰC PHÁT TRIỂN NGÔN NGỮ</a:t>
            </a:r>
            <a:endParaRPr kumimoji="0" lang="vi-VN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0" y="3214686"/>
            <a:ext cx="9144000" cy="2143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	: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Thơ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“Con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tàu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”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Lứa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tuổi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: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Nhà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trẻ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24 – 36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tháng</a:t>
            </a:r>
            <a:endParaRPr kumimoji="0" lang="en-US" sz="3200" b="1" i="0" u="none" strike="noStrike" kern="1200" cap="none" spc="0" normalizeH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baseline="0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lang="en-US" sz="3200" b="1" baseline="0" dirty="0" err="1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dạy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	: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Nguyễn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Thị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Nhàn</a:t>
            </a:r>
            <a:endParaRPr kumimoji="0" lang="vi-VN" sz="32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0" y="5429264"/>
            <a:ext cx="9144000" cy="1000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Năm</a:t>
            </a:r>
            <a:r>
              <a:rPr lang="en-US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học</a:t>
            </a:r>
            <a:r>
              <a:rPr lang="en-US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2020 - 2021</a:t>
            </a:r>
            <a:endParaRPr kumimoji="0" lang="vi-VN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lc="http://schemas.openxmlformats.org/drawingml/2006/lockedCanvas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3"/>
          <p:cNvSpPr>
            <a:spLocks noGrp="1"/>
          </p:cNvSpPr>
          <p:nvPr/>
        </p:nvSpPr>
        <p:spPr>
          <a:xfrm>
            <a:off x="0" y="428604"/>
            <a:ext cx="9144000" cy="4614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PTGT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72308"/>
            <a:ext cx="9144000" cy="5785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lc="http://schemas.openxmlformats.org/drawingml/2006/lockedCanvas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2"/>
          <p:cNvSpPr txBox="1"/>
          <p:nvPr/>
        </p:nvSpPr>
        <p:spPr>
          <a:xfrm>
            <a:off x="4572000" y="4272708"/>
            <a:ext cx="4572000" cy="25852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numCol="1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Xình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xịch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xình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xịch</a:t>
            </a:r>
            <a:endParaRPr lang="en-US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Còi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Tu...Tu...Tu...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2"/>
          <p:cNvSpPr>
            <a:spLocks noGrp="1"/>
          </p:cNvSpPr>
          <p:nvPr/>
        </p:nvSpPr>
        <p:spPr>
          <a:xfrm>
            <a:off x="0" y="0"/>
            <a:ext cx="9144000" cy="906137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CanUp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“CON TÀU”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7175"/>
            <a:ext cx="9144000" cy="634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lc="http://schemas.openxmlformats.org/drawingml/2006/lockedCanvas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2"/>
          <p:cNvSpPr>
            <a:spLocks noGrp="1"/>
          </p:cNvSpPr>
          <p:nvPr/>
        </p:nvSpPr>
        <p:spPr>
          <a:xfrm>
            <a:off x="-190500" y="2857500"/>
            <a:ext cx="9525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HỎI ĐÀM THOẠI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/>
        </p:nvSpPr>
        <p:spPr>
          <a:xfrm>
            <a:off x="63347" y="500042"/>
            <a:ext cx="9080653" cy="12858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>
                <a:solidFill>
                  <a:srgbClr val="FF0000"/>
                </a:solidFill>
              </a:rPr>
              <a:t>Cô vừa đọc bài thơ gì</a:t>
            </a:r>
            <a:r>
              <a:rPr lang="vi-VN" b="1" dirty="0" smtClean="0">
                <a:solidFill>
                  <a:srgbClr val="FF0000"/>
                </a:solidFill>
              </a:rPr>
              <a:t>?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357298"/>
            <a:ext cx="7500926" cy="474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lc="http://schemas.openxmlformats.org/drawingml/2006/lockedCanvas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tàu có màu gì?</a:t>
            </a:r>
            <a:endParaRPr lang="en-US" sz="6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1285860"/>
            <a:ext cx="7643834" cy="483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lc="http://schemas.openxmlformats.org/drawingml/2006/lockedCanvas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-1610" y="579012"/>
            <a:ext cx="9147220" cy="569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lc="http://schemas.openxmlformats.org/drawingml/2006/lockedCanvas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/>
          <p:nvPr/>
        </p:nvSpPr>
        <p:spPr>
          <a:xfrm>
            <a:off x="0" y="1000108"/>
            <a:ext cx="9144000" cy="2316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lc="http://schemas.openxmlformats.org/drawingml/2006/lockedCanvas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/>
          <p:nvPr/>
        </p:nvSpPr>
        <p:spPr>
          <a:xfrm>
            <a:off x="0" y="1000108"/>
            <a:ext cx="9144000" cy="2316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TRẺ ĐỌC THƠ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5199"/>
            <a:ext cx="9144000" cy="652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lc="http://schemas.openxmlformats.org/drawingml/2006/lockedCanvas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2"/>
          <p:cNvSpPr>
            <a:spLocks noGrp="1"/>
          </p:cNvSpPr>
          <p:nvPr/>
        </p:nvSpPr>
        <p:spPr>
          <a:xfrm>
            <a:off x="1219200" y="2857500"/>
            <a:ext cx="6705600" cy="1143000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en-US" sz="7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92</Words>
  <Application>Microsoft Office PowerPoint</Application>
  <PresentationFormat>On-screen Show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PHÒNG GIÁO DỤC VÀ ĐÀO TẠO QuẬN LONG BIÊN TRƯỜNG MẦM NON GIANG BIÊN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GIANG BIÊN</dc:title>
  <dc:creator>Admin</dc:creator>
  <cp:lastModifiedBy>Admin</cp:lastModifiedBy>
  <cp:revision>4</cp:revision>
  <dcterms:created xsi:type="dcterms:W3CDTF">2021-05-07T14:41:00Z</dcterms:created>
  <dcterms:modified xsi:type="dcterms:W3CDTF">2021-05-07T15:51:32Z</dcterms:modified>
</cp:coreProperties>
</file>