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A1401A-8E11-4C65-8971-06564D5E04E3}" v="68" dt="2021-11-10T02:29:24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Bấm &amp; sửa kiểu phụ đề của Bản chính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750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ề và Văn bả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748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ề Dọc và Văn bả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00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7393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39344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143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9530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1340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3857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Phụ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3802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Phụ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014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7236D-C680-4349-9A96-AEA01B6A4E8F}" type="datetimeFigureOut">
              <a:rPr lang="vi-VN" smtClean="0"/>
              <a:t>09/11/2021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3642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Hình ảnh 4" descr="Ảnh có chứa văn bản&#10;&#10;Mô tả được tự động tạo">
            <a:extLst>
              <a:ext uri="{FF2B5EF4-FFF2-40B4-BE49-F238E27FC236}">
                <a16:creationId xmlns:a16="http://schemas.microsoft.com/office/drawing/2014/main" id="{E17C224D-6CD7-40A1-9F05-71DF1E161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29" y="3719"/>
            <a:ext cx="12196409" cy="683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927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DA1DD1E-E9A9-4880-864E-1BDEB9870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Hình ảnh 4" descr="Ảnh có chứa đồ chơi, phòng ngủ&#10;&#10;Mô tả được tự động tạo">
            <a:extLst>
              <a:ext uri="{FF2B5EF4-FFF2-40B4-BE49-F238E27FC236}">
                <a16:creationId xmlns:a16="http://schemas.microsoft.com/office/drawing/2014/main" id="{EFAE7D70-21DA-4D75-955E-F944BAFA62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4" y="-3175"/>
            <a:ext cx="12187691" cy="6865937"/>
          </a:xfrm>
        </p:spPr>
      </p:pic>
    </p:spTree>
    <p:extLst>
      <p:ext uri="{BB962C8B-B14F-4D97-AF65-F5344CB8AC3E}">
        <p14:creationId xmlns:p14="http://schemas.microsoft.com/office/powerpoint/2010/main" val="2731338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1243FA6-7F19-4E07-BCAB-7BE121360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Hình ảnh 4" descr="Ảnh có chứa văn bản&#10;&#10;Mô tả được tự động tạo">
            <a:extLst>
              <a:ext uri="{FF2B5EF4-FFF2-40B4-BE49-F238E27FC236}">
                <a16:creationId xmlns:a16="http://schemas.microsoft.com/office/drawing/2014/main" id="{09C60556-11D0-4244-9E59-3143CFBFD6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" y="-3175"/>
            <a:ext cx="12189407" cy="6876823"/>
          </a:xfrm>
        </p:spPr>
      </p:pic>
    </p:spTree>
    <p:extLst>
      <p:ext uri="{BB962C8B-B14F-4D97-AF65-F5344CB8AC3E}">
        <p14:creationId xmlns:p14="http://schemas.microsoft.com/office/powerpoint/2010/main" val="1532459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5559E44-27BE-43CA-BB92-4A7CFA4E9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Hình ảnh 4" descr="Ảnh có chứa văn bản, mũ&#10;&#10;Mô tả được tự động tạo">
            <a:extLst>
              <a:ext uri="{FF2B5EF4-FFF2-40B4-BE49-F238E27FC236}">
                <a16:creationId xmlns:a16="http://schemas.microsoft.com/office/drawing/2014/main" id="{C998956B-9B53-43D1-8674-34A6C0A476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910" y="301626"/>
            <a:ext cx="11026813" cy="6116476"/>
          </a:xfrm>
        </p:spPr>
      </p:pic>
    </p:spTree>
    <p:extLst>
      <p:ext uri="{BB962C8B-B14F-4D97-AF65-F5344CB8AC3E}">
        <p14:creationId xmlns:p14="http://schemas.microsoft.com/office/powerpoint/2010/main" val="1617994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4DD790C-0E54-476B-BF0B-6D0E07EAF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Hình ảnh 4" descr="Ảnh có chứa văn bản, cái ô, phụ kiện&#10;&#10;Mô tả được tự động tạo">
            <a:extLst>
              <a:ext uri="{FF2B5EF4-FFF2-40B4-BE49-F238E27FC236}">
                <a16:creationId xmlns:a16="http://schemas.microsoft.com/office/drawing/2014/main" id="{D283DF6F-911A-4F6C-8258-A6B4BE370D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8788" y="417372"/>
            <a:ext cx="9809185" cy="5605261"/>
          </a:xfrm>
        </p:spPr>
      </p:pic>
    </p:spTree>
    <p:extLst>
      <p:ext uri="{BB962C8B-B14F-4D97-AF65-F5344CB8AC3E}">
        <p14:creationId xmlns:p14="http://schemas.microsoft.com/office/powerpoint/2010/main" val="2363386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41B7FDD-59B5-4352-93C0-CF305CC93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Hình ảnh 4" descr="Ảnh có chứa phụ kiện đội đầu, mũ, phụ kiện&#10;&#10;Mô tả được tự động tạo">
            <a:extLst>
              <a:ext uri="{FF2B5EF4-FFF2-40B4-BE49-F238E27FC236}">
                <a16:creationId xmlns:a16="http://schemas.microsoft.com/office/drawing/2014/main" id="{08CA3992-F4E9-47C3-ADE7-D0BBEC131C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5177" y="726030"/>
            <a:ext cx="10091998" cy="5412350"/>
          </a:xfrm>
        </p:spPr>
      </p:pic>
    </p:spTree>
    <p:extLst>
      <p:ext uri="{BB962C8B-B14F-4D97-AF65-F5344CB8AC3E}">
        <p14:creationId xmlns:p14="http://schemas.microsoft.com/office/powerpoint/2010/main" val="2195717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D470100-05EC-460A-9D40-B5D9D61D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Hình ảnh 4">
            <a:extLst>
              <a:ext uri="{FF2B5EF4-FFF2-40B4-BE49-F238E27FC236}">
                <a16:creationId xmlns:a16="http://schemas.microsoft.com/office/drawing/2014/main" id="{534538B8-6AA9-4EFE-8DCF-8029815260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9904" y="745322"/>
            <a:ext cx="9621560" cy="5431641"/>
          </a:xfrm>
        </p:spPr>
      </p:pic>
    </p:spTree>
    <p:extLst>
      <p:ext uri="{BB962C8B-B14F-4D97-AF65-F5344CB8AC3E}">
        <p14:creationId xmlns:p14="http://schemas.microsoft.com/office/powerpoint/2010/main" val="420496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371E9EB-5371-46C6-9850-71D83C47B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Hình ảnh 4">
            <a:extLst>
              <a:ext uri="{FF2B5EF4-FFF2-40B4-BE49-F238E27FC236}">
                <a16:creationId xmlns:a16="http://schemas.microsoft.com/office/drawing/2014/main" id="{34D7FB74-E612-4223-8669-4237B7B368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7091" y="880359"/>
            <a:ext cx="9297970" cy="5094046"/>
          </a:xfrm>
        </p:spPr>
      </p:pic>
    </p:spTree>
    <p:extLst>
      <p:ext uri="{BB962C8B-B14F-4D97-AF65-F5344CB8AC3E}">
        <p14:creationId xmlns:p14="http://schemas.microsoft.com/office/powerpoint/2010/main" val="480842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05C2A25-A045-4D73-8519-FC9828117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Hình ảnh 4">
            <a:extLst>
              <a:ext uri="{FF2B5EF4-FFF2-40B4-BE49-F238E27FC236}">
                <a16:creationId xmlns:a16="http://schemas.microsoft.com/office/drawing/2014/main" id="{A14B06C1-BFA3-4EDC-9741-9128D0423C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5179" y="851422"/>
            <a:ext cx="9751009" cy="5161565"/>
          </a:xfrm>
        </p:spPr>
      </p:pic>
    </p:spTree>
    <p:extLst>
      <p:ext uri="{BB962C8B-B14F-4D97-AF65-F5344CB8AC3E}">
        <p14:creationId xmlns:p14="http://schemas.microsoft.com/office/powerpoint/2010/main" val="229436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6A2DBCD-F3A9-4D5F-A034-B4C1572E6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Hình ảnh 4" descr="Ảnh có chứa văn bản&#10;&#10;Mô tả được tự động tạo">
            <a:extLst>
              <a:ext uri="{FF2B5EF4-FFF2-40B4-BE49-F238E27FC236}">
                <a16:creationId xmlns:a16="http://schemas.microsoft.com/office/drawing/2014/main" id="{DF60A302-8F75-45CA-A1F5-9A0E86A61D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0" y="-3175"/>
            <a:ext cx="12182638" cy="6865937"/>
          </a:xfrm>
        </p:spPr>
      </p:pic>
    </p:spTree>
    <p:extLst>
      <p:ext uri="{BB962C8B-B14F-4D97-AF65-F5344CB8AC3E}">
        <p14:creationId xmlns:p14="http://schemas.microsoft.com/office/powerpoint/2010/main" val="2355445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6C40FD0-4E1C-4943-AB18-C987BC3AA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Hình ảnh 4" descr="Ảnh có chứa đồ chơi&#10;&#10;Mô tả được tự động tạo">
            <a:extLst>
              <a:ext uri="{FF2B5EF4-FFF2-40B4-BE49-F238E27FC236}">
                <a16:creationId xmlns:a16="http://schemas.microsoft.com/office/drawing/2014/main" id="{B4BA471C-D887-4296-B696-0E25807485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827" y="-3175"/>
            <a:ext cx="12212538" cy="6865938"/>
          </a:xfrm>
        </p:spPr>
      </p:pic>
    </p:spTree>
    <p:extLst>
      <p:ext uri="{BB962C8B-B14F-4D97-AF65-F5344CB8AC3E}">
        <p14:creationId xmlns:p14="http://schemas.microsoft.com/office/powerpoint/2010/main" val="2692822276"/>
      </p:ext>
    </p:extLst>
  </p:cSld>
  <p:clrMapOvr>
    <a:masterClrMapping/>
  </p:clrMapOvr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ăn phòng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Màn hình rộng</PresentationFormat>
  <Paragraphs>0</Paragraphs>
  <Slides>11</Slides>
  <Notes>0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11</vt:i4>
      </vt:variant>
    </vt:vector>
  </HeadingPairs>
  <TitlesOfParts>
    <vt:vector size="12" baseType="lpstr">
      <vt:lpstr>Chủ đề của 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/>
  <cp:lastModifiedBy/>
  <cp:revision>37</cp:revision>
  <dcterms:created xsi:type="dcterms:W3CDTF">2012-09-27T01:07:24Z</dcterms:created>
  <dcterms:modified xsi:type="dcterms:W3CDTF">2021-11-10T02:29:34Z</dcterms:modified>
</cp:coreProperties>
</file>