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2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B9FEE-EEA4-4D71-967B-FC37D6F4E9F4}" v="114" dt="2021-11-10T02:54:45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4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9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5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1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id="{4BB6E9CE-C4AE-405A-82FD-C1E8D99E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3369"/>
            <a:ext cx="12192136" cy="68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CED9E0-D38B-4239-8857-39AFCC26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người&#10;&#10;Mô tả được tự động tạo">
            <a:extLst>
              <a:ext uri="{FF2B5EF4-FFF2-40B4-BE49-F238E27FC236}">
                <a16:creationId xmlns:a16="http://schemas.microsoft.com/office/drawing/2014/main" id="{6A085F97-305B-4184-8C54-9668EB397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163" y="108714"/>
            <a:ext cx="9127675" cy="6753084"/>
          </a:xfrm>
        </p:spPr>
      </p:pic>
    </p:spTree>
    <p:extLst>
      <p:ext uri="{BB962C8B-B14F-4D97-AF65-F5344CB8AC3E}">
        <p14:creationId xmlns:p14="http://schemas.microsoft.com/office/powerpoint/2010/main" val="328520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1FC5A2-1A91-4E71-B76D-53F32982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người, tạo dáng&#10;&#10;Mô tả được tự động tạo">
            <a:extLst>
              <a:ext uri="{FF2B5EF4-FFF2-40B4-BE49-F238E27FC236}">
                <a16:creationId xmlns:a16="http://schemas.microsoft.com/office/drawing/2014/main" id="{A23072C2-61FE-4172-8CFD-DDEACD2C9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682" y="118359"/>
            <a:ext cx="9628178" cy="7052097"/>
          </a:xfrm>
        </p:spPr>
      </p:pic>
    </p:spTree>
    <p:extLst>
      <p:ext uri="{BB962C8B-B14F-4D97-AF65-F5344CB8AC3E}">
        <p14:creationId xmlns:p14="http://schemas.microsoft.com/office/powerpoint/2010/main" val="382078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2325BC-DA79-4D34-B381-AE5FBD78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món ăn, thực phẩm, rau&#10;&#10;Mô tả được tự động tạo">
            <a:extLst>
              <a:ext uri="{FF2B5EF4-FFF2-40B4-BE49-F238E27FC236}">
                <a16:creationId xmlns:a16="http://schemas.microsoft.com/office/drawing/2014/main" id="{DE30587F-6CAF-4D1E-88B2-11D982A7D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387" y="195524"/>
            <a:ext cx="9639328" cy="6897768"/>
          </a:xfrm>
        </p:spPr>
      </p:pic>
    </p:spTree>
    <p:extLst>
      <p:ext uri="{BB962C8B-B14F-4D97-AF65-F5344CB8AC3E}">
        <p14:creationId xmlns:p14="http://schemas.microsoft.com/office/powerpoint/2010/main" val="180502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901319-2A9F-43C1-9F39-1C0356D1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khác nhau, rau, vài&#10;&#10;Mô tả được tự động tạo">
            <a:extLst>
              <a:ext uri="{FF2B5EF4-FFF2-40B4-BE49-F238E27FC236}">
                <a16:creationId xmlns:a16="http://schemas.microsoft.com/office/drawing/2014/main" id="{7E7E699A-499D-404F-894D-B4DB2279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40" y="156941"/>
            <a:ext cx="9498674" cy="6270806"/>
          </a:xfrm>
        </p:spPr>
      </p:pic>
    </p:spTree>
    <p:extLst>
      <p:ext uri="{BB962C8B-B14F-4D97-AF65-F5344CB8AC3E}">
        <p14:creationId xmlns:p14="http://schemas.microsoft.com/office/powerpoint/2010/main" val="336643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239B74-3792-4855-8284-E1D04667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người, trong nhà, đám đông&#10;&#10;Mô tả được tự động tạo">
            <a:extLst>
              <a:ext uri="{FF2B5EF4-FFF2-40B4-BE49-F238E27FC236}">
                <a16:creationId xmlns:a16="http://schemas.microsoft.com/office/drawing/2014/main" id="{13DDA143-1ED7-4D55-B255-557C59570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632" y="-566476"/>
            <a:ext cx="9975875" cy="7331819"/>
          </a:xfrm>
        </p:spPr>
      </p:pic>
    </p:spTree>
    <p:extLst>
      <p:ext uri="{BB962C8B-B14F-4D97-AF65-F5344CB8AC3E}">
        <p14:creationId xmlns:p14="http://schemas.microsoft.com/office/powerpoint/2010/main" val="113537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EC04D1-C045-4254-92E6-508F51A0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0C1AE88-28E1-4AAF-9568-B94304C1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061" y="50840"/>
            <a:ext cx="10000030" cy="6984578"/>
          </a:xfrm>
        </p:spPr>
      </p:pic>
    </p:spTree>
    <p:extLst>
      <p:ext uri="{BB962C8B-B14F-4D97-AF65-F5344CB8AC3E}">
        <p14:creationId xmlns:p14="http://schemas.microsoft.com/office/powerpoint/2010/main" val="130413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67A9C0-584D-45C2-A42E-BAE71241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on chim, ngoài trời, đứng&#10;&#10;Mô tả được tự động tạo">
            <a:extLst>
              <a:ext uri="{FF2B5EF4-FFF2-40B4-BE49-F238E27FC236}">
                <a16:creationId xmlns:a16="http://schemas.microsoft.com/office/drawing/2014/main" id="{8CC98414-A118-4E35-A4AC-3DF21E02C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402" y="234106"/>
            <a:ext cx="8897526" cy="6473363"/>
          </a:xfrm>
        </p:spPr>
      </p:pic>
    </p:spTree>
    <p:extLst>
      <p:ext uri="{BB962C8B-B14F-4D97-AF65-F5344CB8AC3E}">
        <p14:creationId xmlns:p14="http://schemas.microsoft.com/office/powerpoint/2010/main" val="326246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C170F1-6CEF-4893-8C8D-C61E13E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on chim, nước, ngoài trời&#10;&#10;Mô tả được tự động tạo">
            <a:extLst>
              <a:ext uri="{FF2B5EF4-FFF2-40B4-BE49-F238E27FC236}">
                <a16:creationId xmlns:a16="http://schemas.microsoft.com/office/drawing/2014/main" id="{D6575523-CE9A-4F65-AF4B-0B98BAE23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20" y="195524"/>
            <a:ext cx="9699657" cy="6753084"/>
          </a:xfrm>
        </p:spPr>
      </p:pic>
    </p:spTree>
    <p:extLst>
      <p:ext uri="{BB962C8B-B14F-4D97-AF65-F5344CB8AC3E}">
        <p14:creationId xmlns:p14="http://schemas.microsoft.com/office/powerpoint/2010/main" val="385037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2E522-7164-4F53-896A-9258B3A2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ây&#10;&#10;Mô tả được tự động tạo">
            <a:extLst>
              <a:ext uri="{FF2B5EF4-FFF2-40B4-BE49-F238E27FC236}">
                <a16:creationId xmlns:a16="http://schemas.microsoft.com/office/drawing/2014/main" id="{4B8C647E-2E0E-4829-AB3E-A92799D3A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0" y="2612"/>
            <a:ext cx="12192418" cy="6859186"/>
          </a:xfrm>
        </p:spPr>
      </p:pic>
    </p:spTree>
    <p:extLst>
      <p:ext uri="{BB962C8B-B14F-4D97-AF65-F5344CB8AC3E}">
        <p14:creationId xmlns:p14="http://schemas.microsoft.com/office/powerpoint/2010/main" val="33461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1EEFA2-E645-43EB-B09B-6FF1899C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khác nhau, vài&#10;&#10;Mô tả được tự động tạo">
            <a:extLst>
              <a:ext uri="{FF2B5EF4-FFF2-40B4-BE49-F238E27FC236}">
                <a16:creationId xmlns:a16="http://schemas.microsoft.com/office/drawing/2014/main" id="{F16B9AD2-FD67-45EE-9C50-5BFC963FF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" y="-3175"/>
            <a:ext cx="12205073" cy="6865937"/>
          </a:xfrm>
        </p:spPr>
      </p:pic>
    </p:spTree>
    <p:extLst>
      <p:ext uri="{BB962C8B-B14F-4D97-AF65-F5344CB8AC3E}">
        <p14:creationId xmlns:p14="http://schemas.microsoft.com/office/powerpoint/2010/main" val="46475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81B5AD-7298-486D-9A58-25F394F7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A3549611-86D5-4A3F-A971-666EDB80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23" y="2612"/>
            <a:ext cx="12198044" cy="6859185"/>
          </a:xfrm>
        </p:spPr>
      </p:pic>
    </p:spTree>
    <p:extLst>
      <p:ext uri="{BB962C8B-B14F-4D97-AF65-F5344CB8AC3E}">
        <p14:creationId xmlns:p14="http://schemas.microsoft.com/office/powerpoint/2010/main" val="322759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4537E7-4311-42B1-B82C-613FBFF5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rau, khác nhau, tươi&#10;&#10;Mô tả được tự động tạo">
            <a:extLst>
              <a:ext uri="{FF2B5EF4-FFF2-40B4-BE49-F238E27FC236}">
                <a16:creationId xmlns:a16="http://schemas.microsoft.com/office/drawing/2014/main" id="{A2E3C72B-EC24-41E2-9B6B-125E00071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11" y="70132"/>
            <a:ext cx="10765578" cy="6502299"/>
          </a:xfrm>
        </p:spPr>
      </p:pic>
    </p:spTree>
    <p:extLst>
      <p:ext uri="{BB962C8B-B14F-4D97-AF65-F5344CB8AC3E}">
        <p14:creationId xmlns:p14="http://schemas.microsoft.com/office/powerpoint/2010/main" val="240895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8FB3F1-F445-4B0D-AA75-C1FEA54E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9417E334-08B9-45A5-B2D5-CA1A2014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910" y="128005"/>
            <a:ext cx="10230457" cy="6434781"/>
          </a:xfrm>
        </p:spPr>
      </p:pic>
    </p:spTree>
    <p:extLst>
      <p:ext uri="{BB962C8B-B14F-4D97-AF65-F5344CB8AC3E}">
        <p14:creationId xmlns:p14="http://schemas.microsoft.com/office/powerpoint/2010/main" val="173283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1D7878-8E18-48AC-B4E9-1FC4251B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thực phẩm, món ăn, khác nhau, đã sắp xếp&#10;&#10;Mô tả được tự động tạo">
            <a:extLst>
              <a:ext uri="{FF2B5EF4-FFF2-40B4-BE49-F238E27FC236}">
                <a16:creationId xmlns:a16="http://schemas.microsoft.com/office/drawing/2014/main" id="{50912836-578B-47B0-9795-E290C794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754" y="89423"/>
            <a:ext cx="10880848" cy="6511945"/>
          </a:xfrm>
        </p:spPr>
      </p:pic>
    </p:spTree>
    <p:extLst>
      <p:ext uri="{BB962C8B-B14F-4D97-AF65-F5344CB8AC3E}">
        <p14:creationId xmlns:p14="http://schemas.microsoft.com/office/powerpoint/2010/main" val="408399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08FFE9-2226-4C5C-A75C-70294B8B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khác nhau&#10;&#10;Mô tả được tự động tạo">
            <a:extLst>
              <a:ext uri="{FF2B5EF4-FFF2-40B4-BE49-F238E27FC236}">
                <a16:creationId xmlns:a16="http://schemas.microsoft.com/office/drawing/2014/main" id="{B93B84B7-E663-448F-8048-01F097E23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48" y="156942"/>
            <a:ext cx="9997259" cy="6232224"/>
          </a:xfrm>
        </p:spPr>
      </p:pic>
    </p:spTree>
    <p:extLst>
      <p:ext uri="{BB962C8B-B14F-4D97-AF65-F5344CB8AC3E}">
        <p14:creationId xmlns:p14="http://schemas.microsoft.com/office/powerpoint/2010/main" val="205292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CA28B0-5D7B-4B53-96DC-6F52562A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hoa quả&#10;&#10;Mô tả được tự động tạo">
            <a:extLst>
              <a:ext uri="{FF2B5EF4-FFF2-40B4-BE49-F238E27FC236}">
                <a16:creationId xmlns:a16="http://schemas.microsoft.com/office/drawing/2014/main" id="{AD3D41F7-BE30-4F0D-BEEE-29E43D0C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03" y="176233"/>
            <a:ext cx="10341919" cy="6280451"/>
          </a:xfrm>
        </p:spPr>
      </p:pic>
    </p:spTree>
    <p:extLst>
      <p:ext uri="{BB962C8B-B14F-4D97-AF65-F5344CB8AC3E}">
        <p14:creationId xmlns:p14="http://schemas.microsoft.com/office/powerpoint/2010/main" val="137868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6F0885-F114-4DA4-AB69-3E3AAA1F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đĩa, món ăn, khác nhau&#10;&#10;Mô tả được tự động tạo">
            <a:extLst>
              <a:ext uri="{FF2B5EF4-FFF2-40B4-BE49-F238E27FC236}">
                <a16:creationId xmlns:a16="http://schemas.microsoft.com/office/drawing/2014/main" id="{08AB64AA-B20D-4DA2-B2DE-5F875EE2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50" y="2612"/>
            <a:ext cx="12195100" cy="6859185"/>
          </a:xfrm>
        </p:spPr>
      </p:pic>
    </p:spTree>
    <p:extLst>
      <p:ext uri="{BB962C8B-B14F-4D97-AF65-F5344CB8AC3E}">
        <p14:creationId xmlns:p14="http://schemas.microsoft.com/office/powerpoint/2010/main" val="3814506508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ăn phòng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Màn hình rộng</PresentationFormat>
  <Paragraphs>0</Paragraphs>
  <Slides>18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19" baseType="lpstr"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/>
  <cp:revision>58</cp:revision>
  <dcterms:created xsi:type="dcterms:W3CDTF">2012-09-27T01:07:24Z</dcterms:created>
  <dcterms:modified xsi:type="dcterms:W3CDTF">2021-11-10T02:54:52Z</dcterms:modified>
</cp:coreProperties>
</file>