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C236A-3AB0-43A1-98C8-6004C66038C9}" v="97" dt="2021-11-11T09:10:1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50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4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0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93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34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3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4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57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0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14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236D-C680-4349-9A96-AEA01B6A4E8F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:a16="http://schemas.microsoft.com/office/drawing/2014/main" id="{F5382E2E-BC1E-4248-9FBF-D4CDE4E6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" y="-2178"/>
            <a:ext cx="12195168" cy="68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09512C-E18B-46CD-A936-53C94F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cây, hoa&#10;&#10;Mô tả được tự động tạo">
            <a:extLst>
              <a:ext uri="{FF2B5EF4-FFF2-40B4-BE49-F238E27FC236}">
                <a16:creationId xmlns:a16="http://schemas.microsoft.com/office/drawing/2014/main" id="{BFC2B15B-3E5B-4106-8131-BF4158DD0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04" y="-3175"/>
            <a:ext cx="12196006" cy="6865938"/>
          </a:xfrm>
        </p:spPr>
      </p:pic>
    </p:spTree>
    <p:extLst>
      <p:ext uri="{BB962C8B-B14F-4D97-AF65-F5344CB8AC3E}">
        <p14:creationId xmlns:p14="http://schemas.microsoft.com/office/powerpoint/2010/main" val="137521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8BAD3B-25E6-4758-B44C-451F9CBC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bầu trời, cây, hoa&#10;&#10;Mô tả được tự động tạo">
            <a:extLst>
              <a:ext uri="{FF2B5EF4-FFF2-40B4-BE49-F238E27FC236}">
                <a16:creationId xmlns:a16="http://schemas.microsoft.com/office/drawing/2014/main" id="{A4FBB5A8-3990-4FF0-B6FB-8BC580FBD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6" y="-3175"/>
            <a:ext cx="12194412" cy="6865937"/>
          </a:xfrm>
        </p:spPr>
      </p:pic>
    </p:spTree>
    <p:extLst>
      <p:ext uri="{BB962C8B-B14F-4D97-AF65-F5344CB8AC3E}">
        <p14:creationId xmlns:p14="http://schemas.microsoft.com/office/powerpoint/2010/main" val="17437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D4113F-89A5-4E59-A0EF-89388510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ây, hoa&#10;&#10;Mô tả được tự động tạo">
            <a:extLst>
              <a:ext uri="{FF2B5EF4-FFF2-40B4-BE49-F238E27FC236}">
                <a16:creationId xmlns:a16="http://schemas.microsoft.com/office/drawing/2014/main" id="{FB554747-FB87-43C8-97AA-FB0155261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" y="-3175"/>
            <a:ext cx="12184361" cy="6865938"/>
          </a:xfrm>
        </p:spPr>
      </p:pic>
    </p:spTree>
    <p:extLst>
      <p:ext uri="{BB962C8B-B14F-4D97-AF65-F5344CB8AC3E}">
        <p14:creationId xmlns:p14="http://schemas.microsoft.com/office/powerpoint/2010/main" val="141430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B44A53-30CC-4EB2-B70F-C58FD9C5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ây, hoa, màu hồng&#10;&#10;Mô tả được tự động tạo">
            <a:extLst>
              <a:ext uri="{FF2B5EF4-FFF2-40B4-BE49-F238E27FC236}">
                <a16:creationId xmlns:a16="http://schemas.microsoft.com/office/drawing/2014/main" id="{80B66893-5CC5-4934-B93F-C6CED37D4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75" y="-3175"/>
            <a:ext cx="12198348" cy="6865938"/>
          </a:xfrm>
        </p:spPr>
      </p:pic>
    </p:spTree>
    <p:extLst>
      <p:ext uri="{BB962C8B-B14F-4D97-AF65-F5344CB8AC3E}">
        <p14:creationId xmlns:p14="http://schemas.microsoft.com/office/powerpoint/2010/main" val="152021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61200-D822-4BB0-B0D3-AA500C43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hoa, cây, bó hoa&#10;&#10;Mô tả được tự động tạo">
            <a:extLst>
              <a:ext uri="{FF2B5EF4-FFF2-40B4-BE49-F238E27FC236}">
                <a16:creationId xmlns:a16="http://schemas.microsoft.com/office/drawing/2014/main" id="{19040E4A-37BF-49CA-900D-63B2D3701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09" y="-3175"/>
            <a:ext cx="12200818" cy="6865938"/>
          </a:xfrm>
        </p:spPr>
      </p:pic>
    </p:spTree>
    <p:extLst>
      <p:ext uri="{BB962C8B-B14F-4D97-AF65-F5344CB8AC3E}">
        <p14:creationId xmlns:p14="http://schemas.microsoft.com/office/powerpoint/2010/main" val="289018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0C563E-1AD0-485E-8E24-94F6C09C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418E8D27-A91D-4BD3-896E-010EAA3AD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" y="-3175"/>
            <a:ext cx="12185828" cy="6865938"/>
          </a:xfrm>
        </p:spPr>
      </p:pic>
    </p:spTree>
    <p:extLst>
      <p:ext uri="{BB962C8B-B14F-4D97-AF65-F5344CB8AC3E}">
        <p14:creationId xmlns:p14="http://schemas.microsoft.com/office/powerpoint/2010/main" val="282213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F0396A-DB05-47E2-AC39-ED34C8C3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:a16="http://schemas.microsoft.com/office/drawing/2014/main" id="{1404C12D-EA6C-48A1-B1B3-280532B00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1" y="-3175"/>
            <a:ext cx="12193501" cy="6876824"/>
          </a:xfrm>
        </p:spPr>
      </p:pic>
    </p:spTree>
    <p:extLst>
      <p:ext uri="{BB962C8B-B14F-4D97-AF65-F5344CB8AC3E}">
        <p14:creationId xmlns:p14="http://schemas.microsoft.com/office/powerpoint/2010/main" val="57736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9B78E-DC8B-4864-9822-4A36E630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hoa, cây, cúc vạn thọ, bó&#10;&#10;Mô tả được tự động tạo">
            <a:extLst>
              <a:ext uri="{FF2B5EF4-FFF2-40B4-BE49-F238E27FC236}">
                <a16:creationId xmlns:a16="http://schemas.microsoft.com/office/drawing/2014/main" id="{E51E29AA-BA8F-4C91-8969-04A2E5BD8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25" y="-3175"/>
            <a:ext cx="12197048" cy="6865938"/>
          </a:xfrm>
        </p:spPr>
      </p:pic>
    </p:spTree>
    <p:extLst>
      <p:ext uri="{BB962C8B-B14F-4D97-AF65-F5344CB8AC3E}">
        <p14:creationId xmlns:p14="http://schemas.microsoft.com/office/powerpoint/2010/main" val="23586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3A9B15-95F2-449D-897A-FFCB518E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bầu trời, cây, hoa&#10;&#10;Mô tả được tự động tạo">
            <a:extLst>
              <a:ext uri="{FF2B5EF4-FFF2-40B4-BE49-F238E27FC236}">
                <a16:creationId xmlns:a16="http://schemas.microsoft.com/office/drawing/2014/main" id="{A1F2BE91-441E-47BE-89A5-EA9CD4F6A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" y="-3175"/>
            <a:ext cx="12184360" cy="6876823"/>
          </a:xfrm>
        </p:spPr>
      </p:pic>
    </p:spTree>
    <p:extLst>
      <p:ext uri="{BB962C8B-B14F-4D97-AF65-F5344CB8AC3E}">
        <p14:creationId xmlns:p14="http://schemas.microsoft.com/office/powerpoint/2010/main" val="211050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8134A8-89EA-4842-80C7-639F7856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hoa, cây&#10;&#10;Mô tả được tự động tạo">
            <a:extLst>
              <a:ext uri="{FF2B5EF4-FFF2-40B4-BE49-F238E27FC236}">
                <a16:creationId xmlns:a16="http://schemas.microsoft.com/office/drawing/2014/main" id="{1C3EEB5E-B4D5-49D2-9A24-DDAE75A31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35" y="-3175"/>
            <a:ext cx="12211956" cy="6876823"/>
          </a:xfrm>
        </p:spPr>
      </p:pic>
    </p:spTree>
    <p:extLst>
      <p:ext uri="{BB962C8B-B14F-4D97-AF65-F5344CB8AC3E}">
        <p14:creationId xmlns:p14="http://schemas.microsoft.com/office/powerpoint/2010/main" val="387182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6DD39E-82DD-4289-B04A-16D10642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ây, hoa&#10;&#10;Mô tả được tự động tạo">
            <a:extLst>
              <a:ext uri="{FF2B5EF4-FFF2-40B4-BE49-F238E27FC236}">
                <a16:creationId xmlns:a16="http://schemas.microsoft.com/office/drawing/2014/main" id="{9EE0F5BC-C8AC-4F27-88B7-28EC1F36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54" y="-3175"/>
            <a:ext cx="12200906" cy="6865937"/>
          </a:xfrm>
        </p:spPr>
      </p:pic>
    </p:spTree>
    <p:extLst>
      <p:ext uri="{BB962C8B-B14F-4D97-AF65-F5344CB8AC3E}">
        <p14:creationId xmlns:p14="http://schemas.microsoft.com/office/powerpoint/2010/main" val="357452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AE29CE-E738-4DF3-8465-917821EA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ây, hoa&#10;&#10;Mô tả được tự động tạo">
            <a:extLst>
              <a:ext uri="{FF2B5EF4-FFF2-40B4-BE49-F238E27FC236}">
                <a16:creationId xmlns:a16="http://schemas.microsoft.com/office/drawing/2014/main" id="{C3EBB461-4E0C-4ADF-B4E1-12956A575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" y="-3175"/>
            <a:ext cx="12184493" cy="6865938"/>
          </a:xfrm>
        </p:spPr>
      </p:pic>
    </p:spTree>
    <p:extLst>
      <p:ext uri="{BB962C8B-B14F-4D97-AF65-F5344CB8AC3E}">
        <p14:creationId xmlns:p14="http://schemas.microsoft.com/office/powerpoint/2010/main" val="419568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29279E-73BA-49D0-B9F0-36670FC4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ây, hoa&#10;&#10;Mô tả được tự động tạo">
            <a:extLst>
              <a:ext uri="{FF2B5EF4-FFF2-40B4-BE49-F238E27FC236}">
                <a16:creationId xmlns:a16="http://schemas.microsoft.com/office/drawing/2014/main" id="{758429D8-E664-4C10-B8C8-15F3F531D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" y="-3175"/>
            <a:ext cx="12184361" cy="6865938"/>
          </a:xfrm>
        </p:spPr>
      </p:pic>
    </p:spTree>
    <p:extLst>
      <p:ext uri="{BB962C8B-B14F-4D97-AF65-F5344CB8AC3E}">
        <p14:creationId xmlns:p14="http://schemas.microsoft.com/office/powerpoint/2010/main" val="274264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C377AF-EF82-4BBF-8106-BA93A25B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hoa, cây, cây hoa cúc&#10;&#10;Mô tả được tự động tạo">
            <a:extLst>
              <a:ext uri="{FF2B5EF4-FFF2-40B4-BE49-F238E27FC236}">
                <a16:creationId xmlns:a16="http://schemas.microsoft.com/office/drawing/2014/main" id="{4BB2CDF8-A660-4169-B279-FDE93C494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" y="-3175"/>
            <a:ext cx="12189516" cy="6865938"/>
          </a:xfrm>
        </p:spPr>
      </p:pic>
    </p:spTree>
    <p:extLst>
      <p:ext uri="{BB962C8B-B14F-4D97-AF65-F5344CB8AC3E}">
        <p14:creationId xmlns:p14="http://schemas.microsoft.com/office/powerpoint/2010/main" val="941638623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ăn phòng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Màn hình rộng</PresentationFormat>
  <Paragraphs>0</Paragraphs>
  <Slides>15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6" baseType="lpstr"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/>
  <cp:revision>51</cp:revision>
  <dcterms:created xsi:type="dcterms:W3CDTF">2012-09-27T01:07:24Z</dcterms:created>
  <dcterms:modified xsi:type="dcterms:W3CDTF">2021-11-11T09:10:18Z</dcterms:modified>
</cp:coreProperties>
</file>