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3" r:id="rId4"/>
    <p:sldId id="262" r:id="rId5"/>
    <p:sldId id="274" r:id="rId6"/>
    <p:sldId id="265" r:id="rId7"/>
    <p:sldId id="290" r:id="rId8"/>
    <p:sldId id="291" r:id="rId9"/>
    <p:sldId id="292" r:id="rId10"/>
    <p:sldId id="293" r:id="rId11"/>
    <p:sldId id="276" r:id="rId12"/>
    <p:sldId id="281" r:id="rId13"/>
    <p:sldId id="282" r:id="rId14"/>
    <p:sldId id="283" r:id="rId15"/>
    <p:sldId id="284" r:id="rId16"/>
    <p:sldId id="286" r:id="rId17"/>
    <p:sldId id="29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66"/>
    <a:srgbClr val="009900"/>
    <a:srgbClr val="FF3300"/>
    <a:srgbClr val="00CCFF"/>
    <a:srgbClr val="FF99FF"/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BB872-AC3A-4098-8F47-9D0170A85861}" v="223" dt="2021-11-14T09:39:25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5D9A8-B398-431E-8C3C-6DA0CCD79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104B1-E095-4C49-B685-D24C9D39F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F7698-8BFC-4F91-9666-BE20F8179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C86E6-3295-4CE3-AB4E-1F04062CFE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064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D7A51-4752-4F72-9B8D-50CB6272B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6528D-732D-4BD8-B5B2-349627F5F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E2E4C-F120-414D-AE73-353684DFD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5665B-9332-43EA-98EE-D072D2651D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90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F2287-13DD-48E3-92CD-62401EABD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EF81CE-FEC3-404C-81BD-0147D98B2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30CB4-169E-4187-8284-27A200DFD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583B-E4D1-4E31-A818-AAFF9C2705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05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7D460-11F6-44BB-9574-F21136620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3F7D2-729A-4D9A-8755-202C1603F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566EF-5F62-4650-8097-F89A677EF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73E19-1EB8-4703-9F46-B8176EAED4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27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B897C-2262-4D32-9459-29160B78D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93FCB5-32F6-4D06-9603-55FC70D4C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23D1DC-B0DE-480C-BA3D-2ADD187EE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51767-CF8A-48D5-ADB7-2503547762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365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DE494-2140-4C68-92E8-2CE075792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ECB38-1A55-4F26-B182-E2F238475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84E30-67E1-466A-B23A-216A7BDC8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5C77-FD7D-4FCE-92DF-167EC421E0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26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11B907-5C7F-458E-811C-E19B0FD38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4C3D36-F0CA-4381-89C0-E37AB34B7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E4023F-075C-49AB-81E8-44CF896A2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80C01-E278-4C37-91F8-2D7FEFD298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94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C45DB-21D5-4546-ABDA-62C6F2FA7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C0E68-8783-43FB-9247-6A003C0B3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77114-88AC-4989-B8F3-DFDBD4D88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0BBA8-6427-4F65-A8F7-FD1D2C1F8F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99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340520-13B1-4DAC-A813-729715694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074E9C-1B22-4FC2-B949-F2AB5599D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6DD0-B14A-412B-BAA1-959814D7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73239-D0EC-428C-A12A-E816395FFC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2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4C591-FE4B-4FFF-83FE-12EC102AD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8A3A9-B817-4FB2-B6EA-938A8F14F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473E4-591C-4D46-A54E-A6EECD018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CF3A-D409-4282-B8DC-6B68FD4CD9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449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00FCB-840B-41E8-B5FB-CD74226B6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81BC7-D082-465E-B6CB-6CF92EF07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3B237-2D44-41EC-B067-26018E493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EC030-9D63-4185-876F-12F33B626C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48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170D5C-BFA3-4FE1-B1E5-9DA2FFFA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06308E-F11B-4691-A569-394C9C2B2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FF7126-0DEC-4CB3-BF85-B4D4A88C1B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15D7C4-C4CE-4069-9A8F-986F9EF4AC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8F38EC-B7E5-4A9E-B712-AEB6F297F6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1845959-BC65-4987-B159-8628ADAB6E3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Xuan%20Mai%20-%20Qua%208%20Thang%203cndfnnmdnfnf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Desktop\Xuan%20Mai%20-%20Qua%208%20Thang%203cndfnnmdnfnfm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">
            <a:extLst>
              <a:ext uri="{FF2B5EF4-FFF2-40B4-BE49-F238E27FC236}">
                <a16:creationId xmlns:a16="http://schemas.microsoft.com/office/drawing/2014/main" id="{8492C728-EF79-4D40-831C-1FC3C240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">
            <a:extLst>
              <a:ext uri="{FF2B5EF4-FFF2-40B4-BE49-F238E27FC236}">
                <a16:creationId xmlns:a16="http://schemas.microsoft.com/office/drawing/2014/main" id="{6E23425A-DB53-417D-B601-1D0514F0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-10668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">
            <a:extLst>
              <a:ext uri="{FF2B5EF4-FFF2-40B4-BE49-F238E27FC236}">
                <a16:creationId xmlns:a16="http://schemas.microsoft.com/office/drawing/2014/main" id="{0179E2A5-4D71-429B-9665-D896A301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2684">
            <a:off x="8280400" y="43688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3">
            <a:extLst>
              <a:ext uri="{FF2B5EF4-FFF2-40B4-BE49-F238E27FC236}">
                <a16:creationId xmlns:a16="http://schemas.microsoft.com/office/drawing/2014/main" id="{38611EF2-E51E-475E-864F-600657A8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3668">
            <a:off x="-1279525" y="4860925"/>
            <a:ext cx="2139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oa rat dep">
            <a:extLst>
              <a:ext uri="{FF2B5EF4-FFF2-40B4-BE49-F238E27FC236}">
                <a16:creationId xmlns:a16="http://schemas.microsoft.com/office/drawing/2014/main" id="{E696E449-9147-4D4C-AFB8-85607322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533400"/>
            <a:ext cx="99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oa rat dep">
            <a:extLst>
              <a:ext uri="{FF2B5EF4-FFF2-40B4-BE49-F238E27FC236}">
                <a16:creationId xmlns:a16="http://schemas.microsoft.com/office/drawing/2014/main" id="{F24A76E0-D995-4E27-9D2E-D859640C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533400"/>
            <a:ext cx="99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oa rat dep">
            <a:extLst>
              <a:ext uri="{FF2B5EF4-FFF2-40B4-BE49-F238E27FC236}">
                <a16:creationId xmlns:a16="http://schemas.microsoft.com/office/drawing/2014/main" id="{2E0FBC03-57CF-47A2-BC8F-62B7CA19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oa rat dep">
            <a:extLst>
              <a:ext uri="{FF2B5EF4-FFF2-40B4-BE49-F238E27FC236}">
                <a16:creationId xmlns:a16="http://schemas.microsoft.com/office/drawing/2014/main" id="{B70CA935-DCC2-486C-88B9-60EFCD3F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913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56D30EE4-D87A-4D65-B186-05430455F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0532" y="4131334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DÁN HOA TẶNG MẸ</a:t>
            </a:r>
            <a:endParaRPr lang="ar-SA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WordArt 12">
            <a:extLst>
              <a:ext uri="{FF2B5EF4-FFF2-40B4-BE49-F238E27FC236}">
                <a16:creationId xmlns:a16="http://schemas.microsoft.com/office/drawing/2014/main" id="{D028CEC0-A1A0-4D0C-972C-2189A766E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2894" y="3553364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LQVH</a:t>
            </a:r>
            <a:endParaRPr lang="ar-SA" sz="2800" kern="1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13">
            <a:extLst>
              <a:ext uri="{FF2B5EF4-FFF2-40B4-BE49-F238E27FC236}">
                <a16:creationId xmlns:a16="http://schemas.microsoft.com/office/drawing/2014/main" id="{7ABDCB7A-399F-4288-B587-C302DA0FA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5681" y="1526157"/>
            <a:ext cx="579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nhánh:Ngày hội 8/3</a:t>
            </a:r>
            <a:endParaRPr lang="ar-SA" sz="3600" kern="10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WordArt 14">
            <a:extLst>
              <a:ext uri="{FF2B5EF4-FFF2-40B4-BE49-F238E27FC236}">
                <a16:creationId xmlns:a16="http://schemas.microsoft.com/office/drawing/2014/main" id="{46BF395B-7928-420E-B803-C95950496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4034" y="2745357"/>
            <a:ext cx="2981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  <a:endParaRPr lang="ar-SA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9" name="Xuan Mai - Qua 8 Thang 3cndfnnmdnfnfm.mp3">
            <a:hlinkClick r:id="" action="ppaction://media"/>
            <a:extLst>
              <a:ext uri="{FF2B5EF4-FFF2-40B4-BE49-F238E27FC236}">
                <a16:creationId xmlns:a16="http://schemas.microsoft.com/office/drawing/2014/main" id="{1B83E870-A7C9-4DE5-9B90-5E7242C13B9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16">
            <a:extLst>
              <a:ext uri="{FF2B5EF4-FFF2-40B4-BE49-F238E27FC236}">
                <a16:creationId xmlns:a16="http://schemas.microsoft.com/office/drawing/2014/main" id="{A06D6D0A-78A0-44FD-8FB6-211481BA3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3962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SA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F8E8FE7-1694-42BC-BEA9-F5494F7DBD42}"/>
              </a:ext>
            </a:extLst>
          </p:cNvPr>
          <p:cNvSpPr txBox="1"/>
          <p:nvPr/>
        </p:nvSpPr>
        <p:spPr>
          <a:xfrm>
            <a:off x="1248676" y="267419"/>
            <a:ext cx="868463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>
                <a:latin typeface="Arial"/>
                <a:cs typeface="Arial"/>
              </a:rPr>
              <a:t>     </a:t>
            </a:r>
            <a:r>
              <a:rPr lang="vi-VN" sz="4000" dirty="0">
                <a:latin typeface="Arial"/>
                <a:cs typeface="Arial"/>
              </a:rPr>
              <a:t>  </a:t>
            </a:r>
            <a:r>
              <a:rPr lang="vi-VN" sz="3600" dirty="0">
                <a:latin typeface="Arial"/>
                <a:cs typeface="Arial"/>
              </a:rPr>
              <a:t>UBND QUẬN LONG BIÊN</a:t>
            </a:r>
          </a:p>
          <a:p>
            <a:r>
              <a:rPr lang="vi-VN" sz="3600" dirty="0">
                <a:latin typeface="Arial"/>
                <a:cs typeface="Arial"/>
              </a:rPr>
              <a:t>TRƯỜNG MẦM NON GIA QUẤT</a:t>
            </a:r>
            <a:endParaRPr lang="vi-VN" sz="360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F8DC445-0881-42E3-813C-C049DECA1487}"/>
              </a:ext>
            </a:extLst>
          </p:cNvPr>
          <p:cNvSpPr txBox="1"/>
          <p:nvPr/>
        </p:nvSpPr>
        <p:spPr>
          <a:xfrm>
            <a:off x="3009002" y="5791020"/>
            <a:ext cx="3972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Arial"/>
                <a:cs typeface="Arial"/>
              </a:rPr>
              <a:t>LỨA TUỔI : MẪU GIÁO BÉ</a:t>
            </a:r>
            <a:endParaRPr 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2" fill="hold"/>
                                        <p:tgtEl>
                                          <p:spTgt spid="36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Ảnh-0004">
            <a:extLst>
              <a:ext uri="{FF2B5EF4-FFF2-40B4-BE49-F238E27FC236}">
                <a16:creationId xmlns:a16="http://schemas.microsoft.com/office/drawing/2014/main" id="{5A6C6ACB-DFBB-40D2-95FF-F8E9CFD3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r="22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A5C79-E0B9-4B50-AD9E-C3C785A94476}"/>
              </a:ext>
            </a:extLst>
          </p:cNvPr>
          <p:cNvSpPr/>
          <p:nvPr/>
        </p:nvSpPr>
        <p:spPr>
          <a:xfrm>
            <a:off x="637961" y="1844824"/>
            <a:ext cx="7561685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Đàm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thoại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nội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dung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thơ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291" name="Picture 8" descr="20070910013147918">
            <a:extLst>
              <a:ext uri="{FF2B5EF4-FFF2-40B4-BE49-F238E27FC236}">
                <a16:creationId xmlns:a16="http://schemas.microsoft.com/office/drawing/2014/main" id="{A18068A9-F864-4589-960F-993206C2F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167313"/>
            <a:ext cx="18002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20070910013147918">
            <a:extLst>
              <a:ext uri="{FF2B5EF4-FFF2-40B4-BE49-F238E27FC236}">
                <a16:creationId xmlns:a16="http://schemas.microsoft.com/office/drawing/2014/main" id="{A7EB24AC-D5BD-45DE-B67F-E893DA031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3838"/>
            <a:ext cx="18002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20070910013147918">
            <a:extLst>
              <a:ext uri="{FF2B5EF4-FFF2-40B4-BE49-F238E27FC236}">
                <a16:creationId xmlns:a16="http://schemas.microsoft.com/office/drawing/2014/main" id="{B19C6F9E-874B-441D-A8EC-6A69113ABD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20070910013147918">
            <a:extLst>
              <a:ext uri="{FF2B5EF4-FFF2-40B4-BE49-F238E27FC236}">
                <a16:creationId xmlns:a16="http://schemas.microsoft.com/office/drawing/2014/main" id="{9C8C92D9-ADB4-4F30-97AB-2003B54C9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20070910013147918">
            <a:extLst>
              <a:ext uri="{FF2B5EF4-FFF2-40B4-BE49-F238E27FC236}">
                <a16:creationId xmlns:a16="http://schemas.microsoft.com/office/drawing/2014/main" id="{172F2A8A-A81B-4625-B934-587AEA77A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9590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20070910013147918">
            <a:extLst>
              <a:ext uri="{FF2B5EF4-FFF2-40B4-BE49-F238E27FC236}">
                <a16:creationId xmlns:a16="http://schemas.microsoft.com/office/drawing/2014/main" id="{84A77358-6767-4F95-B5F4-E7A978CCF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at_hinh096">
            <a:extLst>
              <a:ext uri="{FF2B5EF4-FFF2-40B4-BE49-F238E27FC236}">
                <a16:creationId xmlns:a16="http://schemas.microsoft.com/office/drawing/2014/main" id="{883F85EB-F751-438D-8E0C-65ED09F3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blumen-pflanzen108">
            <a:extLst>
              <a:ext uri="{FF2B5EF4-FFF2-40B4-BE49-F238E27FC236}">
                <a16:creationId xmlns:a16="http://schemas.microsoft.com/office/drawing/2014/main" id="{69CCBA42-F1C9-4DBF-8CEE-D0058D0FF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241141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 descr="Bunny3">
            <a:extLst>
              <a:ext uri="{FF2B5EF4-FFF2-40B4-BE49-F238E27FC236}">
                <a16:creationId xmlns:a16="http://schemas.microsoft.com/office/drawing/2014/main" id="{6C64996F-E3DF-4D3E-B4E1-A010EBA01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708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6">
            <a:extLst>
              <a:ext uri="{FF2B5EF4-FFF2-40B4-BE49-F238E27FC236}">
                <a16:creationId xmlns:a16="http://schemas.microsoft.com/office/drawing/2014/main" id="{E3E84A2A-E0C0-4F6E-81E0-8ABA442F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836613"/>
            <a:ext cx="4392612" cy="4464050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Trong bài thơ 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 bé đã dán được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 cái gì?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ung1">
            <a:extLst>
              <a:ext uri="{FF2B5EF4-FFF2-40B4-BE49-F238E27FC236}">
                <a16:creationId xmlns:a16="http://schemas.microsoft.com/office/drawing/2014/main" id="{1E030340-6C3E-4B4D-AA35-24DFC1D3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>
            <a:extLst>
              <a:ext uri="{FF2B5EF4-FFF2-40B4-BE49-F238E27FC236}">
                <a16:creationId xmlns:a16="http://schemas.microsoft.com/office/drawing/2014/main" id="{A888975F-3770-4EFD-BAEA-DD9CE167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5832475" cy="46815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Em bé dán hoa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tặng ai?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FDE2BA5-FB6C-4B9A-BCFF-64403EA2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AutoShape 3">
            <a:extLst>
              <a:ext uri="{FF2B5EF4-FFF2-40B4-BE49-F238E27FC236}">
                <a16:creationId xmlns:a16="http://schemas.microsoft.com/office/drawing/2014/main" id="{376BC87C-5EA3-4813-A7B4-99ABAB3FA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6769100" cy="63373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.VnTime"/>
                <a:cs typeface="Arial"/>
              </a:rPr>
              <a:t>MẸ KHEN BÉ THẾ NÀO?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9">
            <a:extLst>
              <a:ext uri="{FF2B5EF4-FFF2-40B4-BE49-F238E27FC236}">
                <a16:creationId xmlns:a16="http://schemas.microsoft.com/office/drawing/2014/main" id="{4B5AB1C5-2D7D-43E4-A1DE-0705FCAF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7" name="Group 3">
            <a:extLst>
              <a:ext uri="{FF2B5EF4-FFF2-40B4-BE49-F238E27FC236}">
                <a16:creationId xmlns:a16="http://schemas.microsoft.com/office/drawing/2014/main" id="{6E7172AD-515B-40E9-B91C-F8D9A0700DE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16395" name="Picture 4" descr="AG00317_">
              <a:extLst>
                <a:ext uri="{FF2B5EF4-FFF2-40B4-BE49-F238E27FC236}">
                  <a16:creationId xmlns:a16="http://schemas.microsoft.com/office/drawing/2014/main" id="{6F9B2E4B-A44A-4A1A-8F5E-DEE76F048B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4A58143C-FDF1-4194-B8B5-75DA80FB0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16388" name="Picture 6" descr="Bellcoll">
            <a:extLst>
              <a:ext uri="{FF2B5EF4-FFF2-40B4-BE49-F238E27FC236}">
                <a16:creationId xmlns:a16="http://schemas.microsoft.com/office/drawing/2014/main" id="{24B0CC1D-C08B-4516-B852-07E0BA345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ardinal">
            <a:extLst>
              <a:ext uri="{FF2B5EF4-FFF2-40B4-BE49-F238E27FC236}">
                <a16:creationId xmlns:a16="http://schemas.microsoft.com/office/drawing/2014/main" id="{CE019EFD-F5FD-4330-A4A2-D2670ED99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12875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!bell_0l">
            <a:extLst>
              <a:ext uri="{FF2B5EF4-FFF2-40B4-BE49-F238E27FC236}">
                <a16:creationId xmlns:a16="http://schemas.microsoft.com/office/drawing/2014/main" id="{34722570-50BB-48D6-973F-400EE066B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790">
            <a:off x="5003800" y="476250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!bell_0l">
            <a:extLst>
              <a:ext uri="{FF2B5EF4-FFF2-40B4-BE49-F238E27FC236}">
                <a16:creationId xmlns:a16="http://schemas.microsoft.com/office/drawing/2014/main" id="{362663BB-0F44-4F6C-B472-1D57BAF47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265" flipV="1">
            <a:off x="2700338" y="404813"/>
            <a:ext cx="134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santa">
            <a:extLst>
              <a:ext uri="{FF2B5EF4-FFF2-40B4-BE49-F238E27FC236}">
                <a16:creationId xmlns:a16="http://schemas.microsoft.com/office/drawing/2014/main" id="{FED37A2C-3E96-4FD2-AE72-F4A02E147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AutoShape 11">
            <a:extLst>
              <a:ext uri="{FF2B5EF4-FFF2-40B4-BE49-F238E27FC236}">
                <a16:creationId xmlns:a16="http://schemas.microsoft.com/office/drawing/2014/main" id="{CE8A154C-94D6-4DF2-879F-B783626A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Ai dạy em bé dán hoa</a:t>
            </a:r>
          </a:p>
        </p:txBody>
      </p:sp>
      <p:sp>
        <p:nvSpPr>
          <p:cNvPr id="16394" name="WordArt 13">
            <a:extLst>
              <a:ext uri="{FF2B5EF4-FFF2-40B4-BE49-F238E27FC236}">
                <a16:creationId xmlns:a16="http://schemas.microsoft.com/office/drawing/2014/main" id="{38DD1B88-ADB2-428F-88E4-4AE3C8A19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3600450" cy="12049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166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 NÀO?</a:t>
            </a:r>
            <a:endParaRPr lang="ar-SA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93ABC41-E2E8-493F-9D91-1FAC85BD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7" y="-431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732C29A2-2964-4453-AD0F-8A3046D4C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4979" y="1924440"/>
            <a:ext cx="5761037" cy="2735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stote"/>
              </a:rPr>
              <a:t>BÐ thÓ hiªn tµi n¨ng</a:t>
            </a:r>
            <a:endParaRPr lang="ar-SA" sz="3600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ristote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7389C1-E1E2-4CE7-804A-D1C74C5F484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/>
              <a:t>Bấm để thêm nội dung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9">
            <a:extLst>
              <a:ext uri="{FF2B5EF4-FFF2-40B4-BE49-F238E27FC236}">
                <a16:creationId xmlns:a16="http://schemas.microsoft.com/office/drawing/2014/main" id="{46FA12DD-1B34-4BE0-A09C-F173E915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36">
            <a:extLst>
              <a:ext uri="{FF2B5EF4-FFF2-40B4-BE49-F238E27FC236}">
                <a16:creationId xmlns:a16="http://schemas.microsoft.com/office/drawing/2014/main" id="{F37752D3-94B9-4B0F-BA3E-C44F2FA9DE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b36">
            <a:extLst>
              <a:ext uri="{FF2B5EF4-FFF2-40B4-BE49-F238E27FC236}">
                <a16:creationId xmlns:a16="http://schemas.microsoft.com/office/drawing/2014/main" id="{F75837D0-D9CC-42E0-A033-1BFE1B32AB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4495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b36">
            <a:extLst>
              <a:ext uri="{FF2B5EF4-FFF2-40B4-BE49-F238E27FC236}">
                <a16:creationId xmlns:a16="http://schemas.microsoft.com/office/drawing/2014/main" id="{CA2B13CB-6086-4251-95B8-63C88AFBE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1000" y="-3048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36">
            <a:extLst>
              <a:ext uri="{FF2B5EF4-FFF2-40B4-BE49-F238E27FC236}">
                <a16:creationId xmlns:a16="http://schemas.microsoft.com/office/drawing/2014/main" id="{CFC93C38-9C32-4EB0-A749-56EACEC89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2800" y="-304800"/>
            <a:ext cx="2341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Xuan Mai - Qua 8 Thang 3cndfnnmdnfnfm.mp3">
            <a:hlinkClick r:id="" action="ppaction://media"/>
            <a:extLst>
              <a:ext uri="{FF2B5EF4-FFF2-40B4-BE49-F238E27FC236}">
                <a16:creationId xmlns:a16="http://schemas.microsoft.com/office/drawing/2014/main" id="{ECEDB13C-F5E4-477A-915D-8D41412E96C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">
            <a:extLst>
              <a:ext uri="{FF2B5EF4-FFF2-40B4-BE49-F238E27FC236}">
                <a16:creationId xmlns:a16="http://schemas.microsoft.com/office/drawing/2014/main" id="{569A1C05-6415-4CFC-92D9-17A168C729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629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Hát: Quà ngày 8.3</a:t>
            </a:r>
            <a:endParaRPr lang="ar-S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2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ARLANBELS1">
            <a:extLst>
              <a:ext uri="{FF2B5EF4-FFF2-40B4-BE49-F238E27FC236}">
                <a16:creationId xmlns:a16="http://schemas.microsoft.com/office/drawing/2014/main" id="{5D84D864-2049-4B6F-9649-5E1DC8F7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GARLANBELS1">
            <a:extLst>
              <a:ext uri="{FF2B5EF4-FFF2-40B4-BE49-F238E27FC236}">
                <a16:creationId xmlns:a16="http://schemas.microsoft.com/office/drawing/2014/main" id="{A85C71B7-91B5-4FD0-AE2A-D90E21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>
            <a:extLst>
              <a:ext uri="{FF2B5EF4-FFF2-40B4-BE49-F238E27FC236}">
                <a16:creationId xmlns:a16="http://schemas.microsoft.com/office/drawing/2014/main" id="{AB16206A-88A6-4226-86E6-9DD070DB32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1818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ĐỌC THƠ: DÁN HOA TẶNG MẸ</a:t>
            </a:r>
            <a:endParaRPr lang="ar-SA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Z169">
            <a:extLst>
              <a:ext uri="{FF2B5EF4-FFF2-40B4-BE49-F238E27FC236}">
                <a16:creationId xmlns:a16="http://schemas.microsoft.com/office/drawing/2014/main" id="{B8B897E6-CC4F-4F9C-A93A-D06437D4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1E7FCA8-9BCD-48AF-835E-038E9A12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vi-VN" sz="4000">
                <a:solidFill>
                  <a:srgbClr val="FF3300"/>
                </a:solidFill>
              </a:rPr>
            </a:br>
            <a:r>
              <a:rPr lang="en-US" altLang="vi-VN" sz="4000">
                <a:solidFill>
                  <a:srgbClr val="FF3300"/>
                </a:solidFill>
              </a:rPr>
              <a:t>DÁN HOA TẶNG MẸ</a:t>
            </a:r>
            <a:br>
              <a:rPr lang="en-US" altLang="vi-VN" sz="4000"/>
            </a:br>
            <a:r>
              <a:rPr lang="en-US" altLang="vi-VN" sz="2400" b="1" i="1">
                <a:solidFill>
                  <a:srgbClr val="3333FF"/>
                </a:solidFill>
              </a:rPr>
              <a:t>Khải Minh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3E8188C6-6D93-49AE-9631-2FDAC97F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4781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9900"/>
                </a:solidFill>
              </a:rPr>
              <a:t>Em dán được cái hoa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Cô cho mang về nhà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9900"/>
                </a:solidFill>
              </a:rPr>
              <a:t> Nói rằng: “Con biếu mẹ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  Quà ngày tết tháng ba”</a:t>
            </a:r>
            <a:br>
              <a:rPr lang="en-US" altLang="vi-VN" sz="2400" b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Xoa đầu con mẹ bảo:</a:t>
            </a:r>
            <a:br>
              <a:rPr lang="en-US" altLang="vi-VN" sz="2400" b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“Con dán đẹp thế à ?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Mẹ cảm ơn cô giáo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Dạy con tặng mẹ hoa”.</a:t>
            </a:r>
            <a:r>
              <a:rPr lang="en-US" altLang="vi-VN" sz="2400" b="1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ransition advClick="0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C1B6DE-282C-4EC9-8B3C-9D1E56A2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4e4mother1503111">
            <a:extLst>
              <a:ext uri="{FF2B5EF4-FFF2-40B4-BE49-F238E27FC236}">
                <a16:creationId xmlns:a16="http://schemas.microsoft.com/office/drawing/2014/main" id="{2248FDE1-C6F7-4A65-8155-510CAF39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Ảnh-0002">
            <a:extLst>
              <a:ext uri="{FF2B5EF4-FFF2-40B4-BE49-F238E27FC236}">
                <a16:creationId xmlns:a16="http://schemas.microsoft.com/office/drawing/2014/main" id="{BE50C973-C51D-4D9C-A0E4-7F644C46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Ảnh-0005">
            <a:extLst>
              <a:ext uri="{FF2B5EF4-FFF2-40B4-BE49-F238E27FC236}">
                <a16:creationId xmlns:a16="http://schemas.microsoft.com/office/drawing/2014/main" id="{F873A24B-0190-4C46-919A-A762FB1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20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Ảnh-0007">
            <a:extLst>
              <a:ext uri="{FF2B5EF4-FFF2-40B4-BE49-F238E27FC236}">
                <a16:creationId xmlns:a16="http://schemas.microsoft.com/office/drawing/2014/main" id="{FB6024B1-1624-47AA-A8A0-7FF487E6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875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9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 - &amp;quot;&amp;#x0D;&amp;#x0A;DÁN HOA TẶNG MẸ&amp;#x0D;&amp;#x0A;Khải Minh&amp;quot;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90&quot;/&gt;&lt;/object&gt;&lt;object type=&quot;3&quot; unique_id=&quot;10011&quot;&gt;&lt;property id=&quot;20148&quot; value=&quot;5&quot;/&gt;&lt;property id=&quot;20300&quot; value=&quot;Slide 8&quot;/&gt;&lt;property id=&quot;20307&quot; value=&quot;291&quot;/&gt;&lt;/object&gt;&lt;object type=&quot;3&quot; unique_id=&quot;10012&quot;&gt;&lt;property id=&quot;20148&quot; value=&quot;5&quot;/&gt;&lt;property id=&quot;20300&quot; value=&quot;Slide 9&quot;/&gt;&lt;property id=&quot;20307&quot; value=&quot;292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89</Words>
  <Application>Microsoft Office PowerPoint</Application>
  <PresentationFormat>Trình chiếu Trên màn hình (4:3)</PresentationFormat>
  <Paragraphs>23</Paragraphs>
  <Slides>17</Slides>
  <Notes>0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Default Design</vt:lpstr>
      <vt:lpstr>Bản trình bày PowerPoint</vt:lpstr>
      <vt:lpstr>Bản trình bày PowerPoint</vt:lpstr>
      <vt:lpstr>Bản trình bày PowerPoint</vt:lpstr>
      <vt:lpstr> DÁN HOA TẶNG MẸ Khải Minh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Hanh</dc:creator>
  <cp:lastModifiedBy>MyPC</cp:lastModifiedBy>
  <cp:revision>43</cp:revision>
  <dcterms:created xsi:type="dcterms:W3CDTF">2012-03-05T14:21:56Z</dcterms:created>
  <dcterms:modified xsi:type="dcterms:W3CDTF">2021-11-14T09:39:38Z</dcterms:modified>
</cp:coreProperties>
</file>