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81" r:id="rId3"/>
    <p:sldId id="280" r:id="rId4"/>
    <p:sldId id="273" r:id="rId5"/>
    <p:sldId id="286" r:id="rId6"/>
    <p:sldId id="287" r:id="rId7"/>
    <p:sldId id="268" r:id="rId8"/>
    <p:sldId id="276" r:id="rId9"/>
    <p:sldId id="282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60"/>
  </p:normalViewPr>
  <p:slideViewPr>
    <p:cSldViewPr>
      <p:cViewPr varScale="1">
        <p:scale>
          <a:sx n="83" d="100"/>
          <a:sy n="83" d="100"/>
        </p:scale>
        <p:origin x="144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9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33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93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63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34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8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26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0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06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57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A1A63-B286-42B7-AF80-5835F41F5EE6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EB84-5D89-49B2-8479-E64C9577A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0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14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24954" y="2769811"/>
            <a:ext cx="3778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Tạo hình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80454" y="5713020"/>
            <a:ext cx="292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2021 - 2022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9798" y="120134"/>
            <a:ext cx="6278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dirty="0" smtClean="0">
                <a:latin typeface="+mj-lt"/>
              </a:rPr>
              <a:t>PHÒNG GIÁO DỤC VÀ ĐÀO TẠO QUẬN LONG BIÊN</a:t>
            </a:r>
            <a:endParaRPr lang="en-US" sz="20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81358" y="658892"/>
            <a:ext cx="40385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 smtClean="0">
                <a:latin typeface="+mj-lt"/>
              </a:rPr>
              <a:t>TRƯỜNG MẦM NON GIA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QUẤT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4055" y="3286521"/>
            <a:ext cx="655320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 tài: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8828" y="4096049"/>
            <a:ext cx="4303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 tuổi: Nhà trẻ 24-36 tháng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 lượng: 15-18 trẻ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 gian: 12-15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Hường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332" y="1209676"/>
            <a:ext cx="1757828" cy="138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8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5105399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7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7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1436366"/>
            <a:ext cx="6477000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AutoNum type="romanUcPeriod"/>
            </a:pP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PT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pt-PT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 năng: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3.Thái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gìn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738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6019799"/>
          </a:xfrm>
        </p:spPr>
        <p:txBody>
          <a:bodyPr>
            <a:normAutofit/>
          </a:bodyPr>
          <a:lstStyle/>
          <a:p>
            <a:pPr indent="-13970" algn="l">
              <a:lnSpc>
                <a:spcPct val="115000"/>
              </a:lnSpc>
              <a:spcAft>
                <a:spcPts val="0"/>
              </a:spcAft>
              <a:tabLst>
                <a:tab pos="2865755" algn="ctr"/>
                <a:tab pos="4181475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- CHUẨN BỊ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-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-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2400" dirty="0">
                <a:ea typeface="Calibri" panose="020F0502020204030204" pitchFamily="34" charset="0"/>
              </a:rPr>
              <a:t/>
            </a:r>
            <a:br>
              <a:rPr lang="en-US" sz="2400" dirty="0">
                <a:ea typeface="Calibri" panose="020F0502020204030204" pitchFamily="34" charset="0"/>
              </a:rPr>
            </a:br>
            <a:r>
              <a:rPr lang="en-US" sz="2400" dirty="0" smtClean="0">
                <a:ea typeface="Calibri" panose="020F0502020204030204" pitchFamily="34" charset="0"/>
              </a:rPr>
              <a:t>     -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treo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400" dirty="0">
                <a:ea typeface="Calibri" panose="020F0502020204030204" pitchFamily="34" charset="0"/>
              </a:rPr>
              <a:t/>
            </a:r>
            <a:br>
              <a:rPr lang="en-US" sz="2400" dirty="0">
                <a:ea typeface="Calibri" panose="020F0502020204030204" pitchFamily="34" charset="0"/>
              </a:rPr>
            </a:br>
            <a:r>
              <a:rPr lang="en-US" sz="2400" dirty="0" smtClean="0">
                <a:ea typeface="Calibri" panose="020F0502020204030204" pitchFamily="34" charset="0"/>
              </a:rPr>
              <a:t>     -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tam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dán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khăn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lau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khay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đựng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video,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400" dirty="0">
                <a:ea typeface="Calibri" panose="020F0502020204030204" pitchFamily="34" charset="0"/>
              </a:rPr>
              <a:t/>
            </a:r>
            <a:br>
              <a:rPr lang="en-US" sz="2400" dirty="0">
                <a:ea typeface="Calibri" panose="020F0502020204030204" pitchFamily="34" charset="0"/>
              </a:rPr>
            </a:br>
            <a:r>
              <a:rPr lang="fr-FR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fr-FR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fr-FR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fr-FR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vi-VN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vi-VN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vẽ,</a:t>
            </a:r>
            <a:r>
              <a:rPr lang="en-US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 khan </a:t>
            </a:r>
            <a:r>
              <a:rPr lang="en-US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lau</a:t>
            </a: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3996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hoa anh pp\images (1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8" y="0"/>
            <a:ext cx="9372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63982" y="381000"/>
            <a:ext cx="6934200" cy="2013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Bef>
                <a:spcPts val="600"/>
              </a:spcBef>
            </a:pPr>
            <a:r>
              <a:rPr lang="pt-BR" sz="32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1.Ổn </a:t>
            </a:r>
            <a:r>
              <a:rPr lang="pt-BR" sz="3200" b="1" dirty="0">
                <a:latin typeface="Times New Roman" pitchFamily="18" charset="0"/>
                <a:ea typeface="Times New Roman"/>
                <a:cs typeface="Times New Roman" pitchFamily="18" charset="0"/>
              </a:rPr>
              <a:t>định tổ chức</a:t>
            </a:r>
            <a:r>
              <a:rPr lang="pt-BR" sz="32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</a:p>
          <a:p>
            <a:pPr lvl="0" algn="ctr">
              <a:lnSpc>
                <a:spcPct val="107000"/>
              </a:lnSpc>
              <a:spcBef>
                <a:spcPts val="600"/>
              </a:spcBef>
            </a:pP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buFontTx/>
              <a:buChar char="-"/>
            </a:pP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Cô và trẻ cùng </a:t>
            </a:r>
            <a:r>
              <a:rPr lang="en-US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hát và vận động </a:t>
            </a:r>
            <a:r>
              <a:rPr lang="en-US" sz="24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“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endParaRPr lang="en-US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buFontTx/>
              <a:buChar char="-"/>
            </a:pPr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Đàm thoại dẫn dắt vào bài.</a:t>
            </a:r>
          </a:p>
        </p:txBody>
      </p:sp>
      <p:pic>
        <p:nvPicPr>
          <p:cNvPr id="2" name="Nhà của tô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9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7797" y="-838200"/>
            <a:ext cx="6248402" cy="91440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09800" y="0"/>
            <a:ext cx="5257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668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2002970292322669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0" y="0"/>
            <a:ext cx="91440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8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hoa anh pp\images (9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-13855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56609" y="685800"/>
            <a:ext cx="388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 thực hiện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ài hát Nhà của tôi- Beat nhạc mầm non - Nhạc thiếu nhi - Nhạc karaoke - Nhạc không l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3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hoa anh pp\images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0"/>
            <a:ext cx="8686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t-BR" sz="2800" b="1" dirty="0" smtClean="0">
              <a:latin typeface="Times New Roman"/>
              <a:ea typeface="Times New Roman"/>
            </a:endParaRPr>
          </a:p>
          <a:p>
            <a:pPr lvl="0"/>
            <a:endParaRPr lang="pt-BR" sz="2800" b="1" dirty="0">
              <a:latin typeface="Times New Roman"/>
              <a:ea typeface="Times New Roman"/>
            </a:endParaRPr>
          </a:p>
          <a:p>
            <a:pPr lvl="0"/>
            <a:endParaRPr lang="pt-BR" sz="2800" b="1" dirty="0" smtClean="0">
              <a:latin typeface="Times New Roman"/>
              <a:ea typeface="Times New Roman"/>
            </a:endParaRPr>
          </a:p>
          <a:p>
            <a:pPr lvl="0"/>
            <a:endParaRPr lang="pt-BR" sz="2800" b="1" dirty="0">
              <a:latin typeface="Times New Roman"/>
              <a:ea typeface="Times New Roman"/>
            </a:endParaRPr>
          </a:p>
          <a:p>
            <a:pPr lvl="0"/>
            <a:endParaRPr lang="pt-BR" sz="2800" b="1" dirty="0" smtClean="0">
              <a:latin typeface="Times New Roman"/>
              <a:ea typeface="Times New Roman"/>
            </a:endParaRPr>
          </a:p>
          <a:p>
            <a:pPr lvl="0"/>
            <a:endParaRPr lang="pt-BR" sz="2800" b="1" dirty="0">
              <a:latin typeface="Times New Roman"/>
              <a:ea typeface="Times New Roman"/>
            </a:endParaRPr>
          </a:p>
          <a:p>
            <a:pPr lvl="0"/>
            <a:endParaRPr lang="pt-BR" sz="2800" b="1" dirty="0" smtClean="0">
              <a:latin typeface="Times New Roman"/>
              <a:ea typeface="Times New Roman"/>
            </a:endParaRPr>
          </a:p>
          <a:p>
            <a:pPr lvl="0"/>
            <a:endParaRPr lang="pt-BR" sz="2800" b="1" dirty="0">
              <a:latin typeface="Times New Roman"/>
              <a:ea typeface="Times New Roman"/>
            </a:endParaRPr>
          </a:p>
          <a:p>
            <a:pPr lvl="0"/>
            <a:endParaRPr lang="pt-BR" sz="2800" b="1" dirty="0" smtClean="0">
              <a:latin typeface="Times New Roman"/>
              <a:ea typeface="Times New Roman"/>
            </a:endParaRPr>
          </a:p>
        </p:txBody>
      </p:sp>
      <p:pic>
        <p:nvPicPr>
          <p:cNvPr id="3" name="ChauVeOngMatTroi-YenNhi-38376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897091" y="60198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0600" y="1077218"/>
            <a:ext cx="67818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9046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hoa anh pp\images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0"/>
            <a:ext cx="8686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t-BR" sz="2800" b="1" dirty="0" smtClean="0">
              <a:latin typeface="Times New Roman"/>
              <a:ea typeface="Times New Roman"/>
            </a:endParaRPr>
          </a:p>
          <a:p>
            <a:pPr lvl="0"/>
            <a:endParaRPr lang="pt-BR" sz="2800" b="1" dirty="0">
              <a:latin typeface="Times New Roman"/>
              <a:ea typeface="Times New Roman"/>
            </a:endParaRPr>
          </a:p>
          <a:p>
            <a:pPr lvl="0"/>
            <a:endParaRPr lang="pt-BR" sz="2800" b="1" dirty="0" smtClean="0">
              <a:latin typeface="Times New Roman"/>
              <a:ea typeface="Times New Roman"/>
            </a:endParaRPr>
          </a:p>
          <a:p>
            <a:pPr lvl="0"/>
            <a:endParaRPr lang="pt-BR" sz="2800" b="1" dirty="0">
              <a:latin typeface="Times New Roman"/>
              <a:ea typeface="Times New Roman"/>
            </a:endParaRPr>
          </a:p>
          <a:p>
            <a:pPr lvl="0"/>
            <a:endParaRPr lang="pt-BR" sz="2800" b="1" dirty="0" smtClean="0">
              <a:latin typeface="Times New Roman"/>
              <a:ea typeface="Times New Roman"/>
            </a:endParaRPr>
          </a:p>
          <a:p>
            <a:pPr lvl="0"/>
            <a:endParaRPr lang="pt-BR" sz="2800" b="1" dirty="0">
              <a:latin typeface="Times New Roman"/>
              <a:ea typeface="Times New Roman"/>
            </a:endParaRPr>
          </a:p>
          <a:p>
            <a:pPr lvl="0"/>
            <a:endParaRPr lang="pt-BR" sz="2800" b="1" dirty="0" smtClean="0">
              <a:latin typeface="Times New Roman"/>
              <a:ea typeface="Times New Roman"/>
            </a:endParaRPr>
          </a:p>
          <a:p>
            <a:pPr lvl="0"/>
            <a:endParaRPr lang="pt-BR" sz="2800" b="1" dirty="0">
              <a:latin typeface="Times New Roman"/>
              <a:ea typeface="Times New Roman"/>
            </a:endParaRPr>
          </a:p>
          <a:p>
            <a:pPr lvl="0"/>
            <a:endParaRPr lang="pt-BR" sz="2800" b="1" dirty="0" smtClean="0">
              <a:latin typeface="Times New Roman"/>
              <a:ea typeface="Times New Roman"/>
            </a:endParaRPr>
          </a:p>
        </p:txBody>
      </p:sp>
      <p:pic>
        <p:nvPicPr>
          <p:cNvPr id="3" name="ChauVeOngMatTroi-YenNhi-38376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897091" y="60198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00200" y="2286000"/>
            <a:ext cx="6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085671"/>
            <a:ext cx="70588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40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224</Words>
  <Application>Microsoft Office PowerPoint</Application>
  <PresentationFormat>On-screen Show (4:3)</PresentationFormat>
  <Paragraphs>44</Paragraphs>
  <Slides>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 </vt:lpstr>
      <vt:lpstr>II - CHUẨN BỊ *Địa điểm tổ chức: Trong lớp học *Đội hình: Trẻ ngồi học theo bàn *Đồ dùng của cô và trẻ: * Đồ dùng của cô:      - Bảng tương tác      - Bài giảng điện tử      - Giá treo sản phẩm      - Hình vuông, hình tam giác, hồ dán, khăn lau tay, khay đựng đồ, video, nhạc. *Đồ dùng của trẻ:        - Bài vẽ,hình vuông, hình tam giác, hồ dán, khan lau tay.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ThanhHuong</cp:lastModifiedBy>
  <cp:revision>74</cp:revision>
  <dcterms:created xsi:type="dcterms:W3CDTF">2017-10-30T05:50:21Z</dcterms:created>
  <dcterms:modified xsi:type="dcterms:W3CDTF">2021-11-05T13:39:11Z</dcterms:modified>
</cp:coreProperties>
</file>