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72" r:id="rId7"/>
    <p:sldId id="259" r:id="rId8"/>
    <p:sldId id="273" r:id="rId9"/>
    <p:sldId id="260" r:id="rId10"/>
    <p:sldId id="266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FF"/>
    <a:srgbClr val="3D7AF5"/>
    <a:srgbClr val="0A00DA"/>
    <a:srgbClr val="12018D"/>
    <a:srgbClr val="99C9F1"/>
    <a:srgbClr val="6595F5"/>
    <a:srgbClr val="948FFF"/>
    <a:srgbClr val="535BFF"/>
    <a:srgbClr val="FFB3B3"/>
    <a:srgbClr val="FF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8756" y="219789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TRƯỜNG MẦM NON GIA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QUẤT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654565"/>
            <a:ext cx="4607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 XÃ HỘI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609368"/>
            <a:ext cx="9372600" cy="23180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BÉ TỰ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GiỚI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THIỆU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VỀ </a:t>
            </a:r>
            <a:r>
              <a:rPr lang="vi-V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bản thân</a:t>
            </a:r>
          </a:p>
          <a:p>
            <a:pPr algn="ctr">
              <a:lnSpc>
                <a:spcPct val="150000"/>
              </a:lnSpc>
            </a:pP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7469" y="6504444"/>
            <a:ext cx="2483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vi-VN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2022-2023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4247878"/>
            <a:ext cx="5119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(5-6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vi-VN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Ngô Minh Châu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81200"/>
            <a:ext cx="86868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rgbClr val="2D2DFF"/>
                </a:solidFill>
              </a:rPr>
              <a:t>Củng</a:t>
            </a:r>
            <a:r>
              <a:rPr lang="en-US" sz="5400" b="1" dirty="0" smtClean="0">
                <a:solidFill>
                  <a:srgbClr val="2D2DFF"/>
                </a:solidFill>
              </a:rPr>
              <a:t> </a:t>
            </a:r>
            <a:r>
              <a:rPr lang="en-US" sz="5400" b="1" dirty="0" err="1" smtClean="0">
                <a:solidFill>
                  <a:srgbClr val="2D2DFF"/>
                </a:solidFill>
              </a:rPr>
              <a:t>cố</a:t>
            </a:r>
            <a:r>
              <a:rPr lang="en-US" sz="5400" b="1" dirty="0" smtClean="0">
                <a:solidFill>
                  <a:srgbClr val="2D2DFF"/>
                </a:solidFill>
              </a:rPr>
              <a:t>: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</a:rPr>
              <a:t>Cô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phát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cho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mỗi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trẻ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một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phiếu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bài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tập</a:t>
            </a:r>
            <a:r>
              <a:rPr lang="en-US" sz="4400" dirty="0" smtClean="0">
                <a:solidFill>
                  <a:srgbClr val="7030A0"/>
                </a:solidFill>
              </a:rPr>
              <a:t>: </a:t>
            </a:r>
            <a:r>
              <a:rPr lang="en-US" sz="4400" dirty="0" err="1" smtClean="0">
                <a:solidFill>
                  <a:srgbClr val="7030A0"/>
                </a:solidFill>
              </a:rPr>
              <a:t>yêu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cầu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trẻ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tô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màu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và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nối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những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đồ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vật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mà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trẻ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thích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với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bạn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có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cùng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giới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tính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với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mình</a:t>
            </a:r>
            <a:r>
              <a:rPr lang="en-US" sz="4400" dirty="0" smtClean="0">
                <a:solidFill>
                  <a:srgbClr val="7030A0"/>
                </a:solidFill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8097538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KẾT THÚC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vận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Nắm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tay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thân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thiết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Nam tay than thiet (HÌNH MINH HỌA THEO LỜI BÀI HÁ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480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5906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 w="11430"/>
                <a:solidFill>
                  <a:srgbClr val="2D2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</a:t>
            </a:r>
            <a:r>
              <a:rPr lang="en-US" sz="5400" b="1" u="sng" cap="none" spc="0" dirty="0" err="1" smtClean="0">
                <a:ln w="11430"/>
                <a:solidFill>
                  <a:srgbClr val="2D2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Mục</a:t>
            </a:r>
            <a:r>
              <a:rPr lang="en-US" sz="5400" b="1" u="sng" cap="none" spc="0" dirty="0" smtClean="0">
                <a:ln w="11430"/>
                <a:solidFill>
                  <a:srgbClr val="2D2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cap="none" spc="0" dirty="0" err="1" smtClean="0">
                <a:ln w="11430"/>
                <a:solidFill>
                  <a:srgbClr val="2D2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đích</a:t>
            </a:r>
            <a:r>
              <a:rPr lang="en-US" sz="5400" b="1" u="sng" cap="none" spc="0" dirty="0" smtClean="0">
                <a:ln w="11430"/>
                <a:solidFill>
                  <a:srgbClr val="2D2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cap="none" spc="0" dirty="0" err="1" smtClean="0">
                <a:ln w="11430"/>
                <a:solidFill>
                  <a:srgbClr val="2D2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u="sng" cap="none" spc="0" dirty="0" smtClean="0">
                <a:ln w="11430"/>
                <a:solidFill>
                  <a:srgbClr val="2D2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cap="none" spc="0" dirty="0" err="1" smtClean="0">
                <a:ln w="11430"/>
                <a:solidFill>
                  <a:srgbClr val="2D2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cầu</a:t>
            </a:r>
            <a:r>
              <a:rPr lang="en-US" sz="5400" b="1" u="sng" cap="none" spc="0" dirty="0" smtClean="0">
                <a:ln w="11430"/>
                <a:solidFill>
                  <a:srgbClr val="2D2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u="sng" cap="none" spc="0" dirty="0">
              <a:ln w="11430"/>
              <a:solidFill>
                <a:srgbClr val="2D2D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876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800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tuổi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giới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sở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</a:t>
            </a:r>
            <a:r>
              <a:rPr lang="vi-VN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800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ràng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rành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mạch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đủ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Lắng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sát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tin;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nhóm</a:t>
            </a:r>
            <a:endParaRPr lang="en-US" sz="2800" dirty="0">
              <a:solidFill>
                <a:srgbClr val="12018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</a:t>
            </a:r>
            <a:r>
              <a:rPr lang="vi-VN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800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giờ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- GD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tôn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sở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12018D"/>
                </a:solidFill>
                <a:latin typeface="Times New Roman"/>
                <a:ea typeface="Times New Roman"/>
                <a:cs typeface="Times New Roman"/>
              </a:rPr>
              <a:t>bạn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376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ii.Chuẩn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bị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93173"/>
              </p:ext>
            </p:extLst>
          </p:nvPr>
        </p:nvGraphicFramePr>
        <p:xfrm>
          <a:off x="304800" y="1371600"/>
          <a:ext cx="8610600" cy="502920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vi-VN" sz="32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Đồ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Video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bạn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tin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thiệu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mình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trước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Nhạc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hát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Bạn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tôi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”,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nhạc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hát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Nắm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tay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thân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thiết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Mỗi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phiếu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tô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nối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đồ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bé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thích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bạn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cùng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mình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vi-VN" sz="32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Đồ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Tâm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thoải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mái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tin.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Bảng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tương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que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3200" dirty="0" smtClean="0">
                          <a:solidFill>
                            <a:srgbClr val="0A00D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3200" dirty="0">
                        <a:solidFill>
                          <a:srgbClr val="0A00D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5787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tên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tôi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3" name="Bạn có biết tên tôi (HÌNH MINH HỌA THEO LỜI BÀI HÁ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7561" y="411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76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2D2DFF"/>
                </a:solidFill>
              </a:rPr>
              <a:t>2. </a:t>
            </a:r>
            <a:r>
              <a:rPr lang="en-US" sz="4400" b="1" u="sng" dirty="0" err="1" smtClean="0">
                <a:solidFill>
                  <a:srgbClr val="2D2DFF"/>
                </a:solidFill>
              </a:rPr>
              <a:t>Phương</a:t>
            </a:r>
            <a:r>
              <a:rPr lang="en-US" sz="4400" b="1" u="sng" dirty="0" smtClean="0">
                <a:solidFill>
                  <a:srgbClr val="2D2DFF"/>
                </a:solidFill>
              </a:rPr>
              <a:t> </a:t>
            </a:r>
            <a:r>
              <a:rPr lang="en-US" sz="4400" b="1" u="sng" dirty="0" err="1" smtClean="0">
                <a:solidFill>
                  <a:srgbClr val="2D2DFF"/>
                </a:solidFill>
              </a:rPr>
              <a:t>pháp</a:t>
            </a:r>
            <a:r>
              <a:rPr lang="en-US" sz="4400" b="1" u="sng" dirty="0" smtClean="0">
                <a:solidFill>
                  <a:srgbClr val="2D2DFF"/>
                </a:solidFill>
              </a:rPr>
              <a:t> </a:t>
            </a:r>
            <a:r>
              <a:rPr lang="en-US" sz="4400" b="1" u="sng" dirty="0" err="1" smtClean="0">
                <a:solidFill>
                  <a:srgbClr val="2D2DFF"/>
                </a:solidFill>
              </a:rPr>
              <a:t>hình</a:t>
            </a:r>
            <a:r>
              <a:rPr lang="en-US" sz="4400" b="1" u="sng" dirty="0" smtClean="0">
                <a:solidFill>
                  <a:srgbClr val="2D2DFF"/>
                </a:solidFill>
              </a:rPr>
              <a:t> </a:t>
            </a:r>
            <a:r>
              <a:rPr lang="en-US" sz="4400" b="1" u="sng" dirty="0" err="1" smtClean="0">
                <a:solidFill>
                  <a:srgbClr val="2D2DFF"/>
                </a:solidFill>
              </a:rPr>
              <a:t>thức</a:t>
            </a:r>
            <a:r>
              <a:rPr lang="en-US" sz="4400" b="1" u="sng" dirty="0" smtClean="0">
                <a:solidFill>
                  <a:srgbClr val="2D2DFF"/>
                </a:solidFill>
              </a:rPr>
              <a:t> </a:t>
            </a:r>
            <a:r>
              <a:rPr lang="en-US" sz="4400" b="1" u="sng" dirty="0" err="1" smtClean="0">
                <a:solidFill>
                  <a:srgbClr val="2D2DFF"/>
                </a:solidFill>
              </a:rPr>
              <a:t>tổ</a:t>
            </a:r>
            <a:r>
              <a:rPr lang="en-US" sz="4400" b="1" u="sng" dirty="0" smtClean="0">
                <a:solidFill>
                  <a:srgbClr val="2D2DFF"/>
                </a:solidFill>
              </a:rPr>
              <a:t> </a:t>
            </a:r>
            <a:r>
              <a:rPr lang="en-US" sz="4400" b="1" u="sng" dirty="0" err="1" smtClean="0">
                <a:solidFill>
                  <a:srgbClr val="2D2DFF"/>
                </a:solidFill>
              </a:rPr>
              <a:t>chức</a:t>
            </a:r>
            <a:r>
              <a:rPr lang="en-US" sz="4400" b="1" u="sng" dirty="0" smtClean="0">
                <a:solidFill>
                  <a:srgbClr val="2D2DFF"/>
                </a:solidFill>
              </a:rPr>
              <a:t>:</a:t>
            </a:r>
            <a:endParaRPr lang="en-US" sz="4400" b="1" u="sng" dirty="0">
              <a:solidFill>
                <a:srgbClr val="2D2DFF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6670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Cho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video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giới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thiệu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thoại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D7AF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3D7AF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N Green Sun - Kỹ năng sống - Giới thiệu về bản thân - Gia Bả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762000"/>
            <a:ext cx="7391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15" y="1219200"/>
            <a:ext cx="8955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Mời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bé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cùng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xem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tình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huống</a:t>
            </a:r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nhỏ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bị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lạc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 toàn cho trẻ em - Bo bị lạc mẹ trong siêu thị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762000"/>
            <a:ext cx="7391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 DỤC TRẺ: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phòng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lạc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tĩnh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tìm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đáng</a:t>
            </a:r>
            <a:r>
              <a:rPr lang="en-US" sz="2800" dirty="0" smtClean="0">
                <a:solidFill>
                  <a:srgbClr val="0070C0"/>
                </a:solidFill>
              </a:rPr>
              <a:t> tin </a:t>
            </a:r>
            <a:r>
              <a:rPr lang="en-US" sz="2800" dirty="0" err="1" smtClean="0">
                <a:solidFill>
                  <a:srgbClr val="0070C0"/>
                </a:solidFill>
              </a:rPr>
              <a:t>cậy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nhờ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giúp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trọng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nói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ai</a:t>
            </a:r>
            <a:r>
              <a:rPr lang="en-US" sz="2800" dirty="0" smtClean="0">
                <a:solidFill>
                  <a:srgbClr val="0070C0"/>
                </a:solidFill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</a:rPr>
              <a:t>Tên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tuổi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địa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r>
              <a:rPr lang="en-US" sz="2800" dirty="0" smtClean="0">
                <a:solidFill>
                  <a:srgbClr val="0070C0"/>
                </a:solidFill>
              </a:rPr>
              <a:t>..? </a:t>
            </a:r>
            <a:r>
              <a:rPr lang="en-US" sz="2800" dirty="0" err="1" smtClean="0">
                <a:solidFill>
                  <a:srgbClr val="0070C0"/>
                </a:solidFill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họ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ngôi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nhé</a:t>
            </a:r>
            <a:r>
              <a:rPr lang="en-US" sz="2800" dirty="0" smtClean="0">
                <a:solidFill>
                  <a:srgbClr val="0070C0"/>
                </a:solidFill>
              </a:rPr>
              <a:t>!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Ngoài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ra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nhau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sở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chê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nhau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chưa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nhàng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góp</a:t>
            </a:r>
            <a:r>
              <a:rPr lang="en-US" sz="2800" dirty="0" smtClean="0">
                <a:solidFill>
                  <a:srgbClr val="0070C0"/>
                </a:solidFill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sửa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chê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nhé</a:t>
            </a:r>
            <a:r>
              <a:rPr lang="en-US" sz="2800" dirty="0" smtClean="0">
                <a:solidFill>
                  <a:srgbClr val="0070C0"/>
                </a:solidFill>
              </a:rPr>
              <a:t>!</a:t>
            </a:r>
          </a:p>
          <a:p>
            <a:pPr algn="ctr"/>
            <a:endParaRPr lang="en-US" sz="2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494D259-3CC2-4A5F-9C01-D9B2CA314A60}"/>
  <p:tag name="ISPRING_RESOURCE_FOLDER" val="D:\A3\su ky dieu cua mau sac\"/>
  <p:tag name="ISPRING_PRESENTATION_PATH" val="D:\A3\su ky dieu cua mau sac.pptx"/>
  <p:tag name="ISPRING_PROJECT_FOLDER_UPDATED" val="1"/>
  <p:tag name="ISPRING_SCREEN_RECS_UPDATED" val="D:\A3\su ky dieu cua mau sa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493</Words>
  <Application>Microsoft Office PowerPoint</Application>
  <PresentationFormat>On-screen Show (4:3)</PresentationFormat>
  <Paragraphs>41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Asus</cp:lastModifiedBy>
  <cp:revision>36</cp:revision>
  <dcterms:created xsi:type="dcterms:W3CDTF">2018-01-10T11:15:30Z</dcterms:created>
  <dcterms:modified xsi:type="dcterms:W3CDTF">2022-10-12T14:51:03Z</dcterms:modified>
</cp:coreProperties>
</file>