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4" r:id="rId7"/>
    <p:sldId id="265" r:id="rId8"/>
    <p:sldId id="266" r:id="rId9"/>
    <p:sldId id="267" r:id="rId10"/>
    <p:sldId id="269" r:id="rId11"/>
    <p:sldId id="272" r:id="rId12"/>
    <p:sldId id="279" r:id="rId13"/>
    <p:sldId id="275" r:id="rId14"/>
    <p:sldId id="277" r:id="rId15"/>
    <p:sldId id="274" r:id="rId16"/>
    <p:sldId id="281" r:id="rId17"/>
    <p:sldId id="28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30DF40-B5D6-49E5-B823-8A8F4E121621}" type="datetimeFigureOut">
              <a:rPr lang="en-US" smtClean="0"/>
              <a:t>22/11/09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CDA34-F796-4255-8952-F04156490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0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CDA34-F796-4255-8952-F041564901D4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32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275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131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20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715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803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86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234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870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6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1CF07-8F25-43C2-B07A-65FD4186974C}" type="datetimeFigureOut">
              <a:rPr lang="en-US" smtClean="0"/>
              <a:pPr/>
              <a:t>22/11/09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F572CB-A8CA-446C-B431-A474C79587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22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SKY\Desktop\hinh-nen-powerpoint-1-3-600x4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0126" y="304800"/>
            <a:ext cx="870834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Ủy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quận</a:t>
            </a:r>
            <a:r>
              <a:rPr lang="en-US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long </a:t>
            </a:r>
            <a:r>
              <a:rPr lang="en-US" sz="3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84873" y="1143000"/>
            <a:ext cx="711784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GIA QUẤT</a:t>
            </a:r>
            <a:endParaRPr lang="en-US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099" y="2085109"/>
            <a:ext cx="70873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HOẠT ĐỘNG KHÁM PHÁ</a:t>
            </a:r>
          </a:p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LĨNH VỰC PHÁT TRIỂN NHẬN THỨC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7311" y="3470564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ĐỀ TÀI : BÉ CẦN GÌ ĐỂ LỚN LÊN VÀ KHỎE MẠNH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LỨA TUỔI: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3-4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TUỔI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LỚP: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MGB C3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GIAO VIÊN: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Dung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9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87118" y="2967335"/>
            <a:ext cx="736977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bột</a:t>
            </a:r>
            <a:r>
              <a:rPr lang="en-US" sz="4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đường</a:t>
            </a:r>
            <a:endParaRPr lang="en-US" sz="4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6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1645207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858000"/>
          </a:xfrm>
        </p:spPr>
      </p:pic>
    </p:spTree>
    <p:extLst>
      <p:ext uri="{BB962C8B-B14F-4D97-AF65-F5344CB8AC3E}">
        <p14:creationId xmlns:p14="http://schemas.microsoft.com/office/powerpoint/2010/main" val="653288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800988" y="2967335"/>
            <a:ext cx="554203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béo</a:t>
            </a:r>
            <a:endParaRPr lang="en-US" sz="4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2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553200"/>
          </a:xfrm>
        </p:spPr>
      </p:pic>
    </p:spTree>
    <p:extLst>
      <p:ext uri="{BB962C8B-B14F-4D97-AF65-F5344CB8AC3E}">
        <p14:creationId xmlns:p14="http://schemas.microsoft.com/office/powerpoint/2010/main" val="161822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be-mam-non-tap-the-duc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493837"/>
            <a:ext cx="9144000" cy="5364163"/>
          </a:xfrm>
        </p:spPr>
      </p:pic>
      <p:sp>
        <p:nvSpPr>
          <p:cNvPr id="7" name="TextBox 6"/>
          <p:cNvSpPr txBox="1"/>
          <p:nvPr/>
        </p:nvSpPr>
        <p:spPr>
          <a:xfrm>
            <a:off x="304800" y="152400"/>
            <a:ext cx="883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2060"/>
                </a:solidFill>
              </a:rPr>
              <a:t>Ngoài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ra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chúng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mình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cần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phải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rèn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luyện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dục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thao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để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có</a:t>
            </a:r>
            <a:r>
              <a:rPr lang="en-US" sz="2400" i="1" dirty="0" smtClean="0">
                <a:solidFill>
                  <a:srgbClr val="002060"/>
                </a:solidFill>
              </a:rPr>
              <a:t> 1 </a:t>
            </a:r>
            <a:r>
              <a:rPr lang="en-US" sz="2400" i="1" dirty="0" err="1" smtClean="0">
                <a:solidFill>
                  <a:srgbClr val="002060"/>
                </a:solidFill>
              </a:rPr>
              <a:t>cơ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thể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khỏe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mạnh</a:t>
            </a:r>
            <a:r>
              <a:rPr lang="en-US" sz="2400" i="1" dirty="0" smtClean="0">
                <a:solidFill>
                  <a:srgbClr val="002060"/>
                </a:solidFill>
              </a:rPr>
              <a:t> </a:t>
            </a:r>
            <a:r>
              <a:rPr lang="en-US" sz="2400" i="1" dirty="0" err="1" smtClean="0">
                <a:solidFill>
                  <a:srgbClr val="002060"/>
                </a:solidFill>
              </a:rPr>
              <a:t>nhé</a:t>
            </a:r>
            <a:r>
              <a:rPr lang="en-US" sz="2400" i="1" dirty="0" smtClean="0">
                <a:solidFill>
                  <a:srgbClr val="002060"/>
                </a:solidFill>
              </a:rPr>
              <a:t>!</a:t>
            </a:r>
            <a:endParaRPr lang="en-US" sz="24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120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144000" cy="58515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273225"/>
            <a:ext cx="685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002060"/>
                </a:solidFill>
              </a:rPr>
              <a:t>Vui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chơi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lành</a:t>
            </a:r>
            <a:r>
              <a:rPr lang="en-US" sz="3200" i="1" dirty="0" smtClean="0">
                <a:solidFill>
                  <a:srgbClr val="002060"/>
                </a:solidFill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</a:rPr>
              <a:t>mạnh</a:t>
            </a:r>
            <a:endParaRPr lang="en-US" sz="3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37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52400"/>
            <a:ext cx="82296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0600" y="6334780"/>
            <a:ext cx="617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 smtClean="0">
                <a:solidFill>
                  <a:srgbClr val="002060"/>
                </a:solidFill>
              </a:rPr>
              <a:t>Và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đi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ngủ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đúng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giờ</a:t>
            </a:r>
            <a:r>
              <a:rPr lang="en-US" sz="2800" i="1" dirty="0" smtClean="0">
                <a:solidFill>
                  <a:srgbClr val="002060"/>
                </a:solidFill>
              </a:rPr>
              <a:t> </a:t>
            </a:r>
            <a:r>
              <a:rPr lang="en-US" sz="2800" i="1" dirty="0" err="1" smtClean="0">
                <a:solidFill>
                  <a:srgbClr val="002060"/>
                </a:solidFill>
              </a:rPr>
              <a:t>nhé</a:t>
            </a:r>
            <a:r>
              <a:rPr lang="en-US" sz="2800" i="1" dirty="0" smtClean="0">
                <a:solidFill>
                  <a:srgbClr val="002060"/>
                </a:solidFill>
              </a:rPr>
              <a:t>!</a:t>
            </a:r>
            <a:endParaRPr lang="en-US" sz="28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40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9246" y="2967335"/>
            <a:ext cx="9162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vitamin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khoáng</a:t>
            </a:r>
            <a:endParaRPr lang="en-US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4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76200"/>
            <a:ext cx="4468091" cy="3619500"/>
          </a:xfrm>
        </p:spPr>
      </p:pic>
      <p:pic>
        <p:nvPicPr>
          <p:cNvPr id="1026" name="Picture 2" descr="C:\Users\SKY\Desktop\Rau-muống-Tieudungxanh.vn_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8150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SKY\Desktop\a17-sup-lo-xanh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3419475"/>
            <a:ext cx="458152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SKY\Desktop\rau-bap-ca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19475"/>
            <a:ext cx="4571999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438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710" y="27708"/>
            <a:ext cx="4656860" cy="3172691"/>
          </a:xfrm>
        </p:spPr>
      </p:pic>
      <p:pic>
        <p:nvPicPr>
          <p:cNvPr id="3074" name="Picture 2" descr="C:\Users\SKY\Desktop\cong-dung-qua-ca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3200400"/>
            <a:ext cx="4610100" cy="3639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KY\Desktop\hat-giong-du-du3 (1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043238"/>
            <a:ext cx="45148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KY\Desktop\kiwi_xab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0"/>
            <a:ext cx="4514850" cy="304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17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00147" y="2967335"/>
            <a:ext cx="394370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đạm</a:t>
            </a:r>
            <a:endParaRPr lang="en-US" sz="4800" b="1" cap="all" spc="0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0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781800"/>
          </a:xfrm>
        </p:spPr>
      </p:pic>
    </p:spTree>
    <p:extLst>
      <p:ext uri="{BB962C8B-B14F-4D97-AF65-F5344CB8AC3E}">
        <p14:creationId xmlns:p14="http://schemas.microsoft.com/office/powerpoint/2010/main" val="1006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</p:spPr>
      </p:pic>
    </p:spTree>
    <p:extLst>
      <p:ext uri="{BB962C8B-B14F-4D97-AF65-F5344CB8AC3E}">
        <p14:creationId xmlns:p14="http://schemas.microsoft.com/office/powerpoint/2010/main" val="35599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067800" cy="6705600"/>
          </a:xfrm>
        </p:spPr>
      </p:pic>
    </p:spTree>
    <p:extLst>
      <p:ext uri="{BB962C8B-B14F-4D97-AF65-F5344CB8AC3E}">
        <p14:creationId xmlns:p14="http://schemas.microsoft.com/office/powerpoint/2010/main" val="1258872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82"/>
            <a:ext cx="9067800" cy="6837218"/>
          </a:xfrm>
        </p:spPr>
      </p:pic>
    </p:spTree>
    <p:extLst>
      <p:ext uri="{BB962C8B-B14F-4D97-AF65-F5344CB8AC3E}">
        <p14:creationId xmlns:p14="http://schemas.microsoft.com/office/powerpoint/2010/main" val="3081837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96</Words>
  <Application>Microsoft Office PowerPoint</Application>
  <PresentationFormat>On-screen Show (4:3)</PresentationFormat>
  <Paragraphs>16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SKY</cp:lastModifiedBy>
  <cp:revision>14</cp:revision>
  <dcterms:created xsi:type="dcterms:W3CDTF">2019-10-24T00:32:59Z</dcterms:created>
  <dcterms:modified xsi:type="dcterms:W3CDTF">2022-11-09T05:25:22Z</dcterms:modified>
</cp:coreProperties>
</file>