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1" r:id="rId2"/>
    <p:sldId id="274" r:id="rId3"/>
    <p:sldId id="275" r:id="rId4"/>
    <p:sldId id="300" r:id="rId5"/>
    <p:sldId id="364" r:id="rId6"/>
    <p:sldId id="353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277" r:id="rId1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14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787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0676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636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415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709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268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487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972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765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285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354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665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21/03/2022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83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548680"/>
            <a:ext cx="8358246" cy="5925618"/>
          </a:xfrm>
          <a:prstGeom prst="rect">
            <a:avLst/>
          </a:prstGeom>
          <a:noFill/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1857356" y="1052736"/>
            <a:ext cx="5500726" cy="1206465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PHÁT TRIỂN NHẬN THỨC</a:t>
            </a:r>
            <a:endParaRPr lang="vi-VN" sz="3600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-2557" y="268350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vi-VN" sz="2800" b="1" dirty="0" smtClean="0"/>
              <a:t>SO SÁNH 2 NHÓM ĐỐI TƯỢNG TRONG PHẠM VI </a:t>
            </a:r>
            <a:r>
              <a:rPr lang="vi-VN" sz="2800" b="1" dirty="0" smtClean="0"/>
              <a:t>3</a:t>
            </a:r>
            <a:endParaRPr lang="en-US" sz="2800" b="1" dirty="0" smtClean="0"/>
          </a:p>
          <a:p>
            <a:pPr algn="ctr"/>
            <a:r>
              <a:rPr lang="vi-VN" sz="2800" b="1" dirty="0" smtClean="0"/>
              <a:t>GỘP</a:t>
            </a:r>
            <a:r>
              <a:rPr lang="vi-VN" sz="2800" b="1" dirty="0" smtClean="0"/>
              <a:t>/ TÁCH NHÓM 3 ĐỐI TƯỢNG </a:t>
            </a:r>
            <a:endParaRPr lang="en-US" sz="2800" b="1" dirty="0" smtClean="0"/>
          </a:p>
          <a:p>
            <a:pPr algn="ctr"/>
            <a:r>
              <a:rPr lang="vi-VN" sz="2800" b="1" dirty="0" smtClean="0"/>
              <a:t>THÀNH </a:t>
            </a:r>
            <a:r>
              <a:rPr lang="vi-VN" sz="2800" b="1" dirty="0" smtClean="0"/>
              <a:t>HAI NHÓM NHỎ HƠN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fani Heavy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37843" y="4149080"/>
            <a:ext cx="3539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Lớp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: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Mẫu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giáo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nhỡ</a:t>
            </a: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Giáo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viên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Bùi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Ngọc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Châm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15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42" y="1988840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3813503"/>
            <a:ext cx="15121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2033385"/>
            <a:ext cx="1224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354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15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42" y="1988840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2033385"/>
            <a:ext cx="1224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011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96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10" y="19848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23681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8384" y="2033385"/>
            <a:ext cx="10081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010" y="21372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5751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96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10" y="19848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23681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010" y="21372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3884115"/>
            <a:ext cx="79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4120455"/>
            <a:ext cx="1028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464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96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23681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216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3884115"/>
            <a:ext cx="79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4120455"/>
            <a:ext cx="1028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206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55112E-17 L -0.25347 0.022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4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966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23681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6084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3884115"/>
            <a:ext cx="79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4228" y="4127270"/>
            <a:ext cx="1028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2420888"/>
            <a:ext cx="9522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3739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8143932" cy="6215106"/>
          </a:xfrm>
          <a:prstGeom prst="rect">
            <a:avLst/>
          </a:prstGeom>
          <a:noFill/>
        </p:spPr>
      </p:pic>
      <p:pic>
        <p:nvPicPr>
          <p:cNvPr id="2" name="Picture 2" descr="C:\Users\Huy Loc\Documents\Scanned Documents\Welcome Sc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27584" y="476672"/>
            <a:ext cx="7342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Giờ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học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kết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thúc</a:t>
            </a:r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uy Loc\Desktop\hinh-nen-dien-thoai-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580"/>
            <a:ext cx="8286809" cy="5929378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HĐ 1</a:t>
            </a:r>
            <a:r>
              <a:rPr lang="vi-VN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củng</a:t>
            </a:r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cố</a:t>
            </a:r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  <a:endParaRPr lang="vi-VN" sz="3600" b="1" kern="10" dirty="0" smtClean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61" y="0"/>
            <a:ext cx="9194242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95537" y="1484785"/>
            <a:ext cx="849694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kern="10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4400" b="1" kern="10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400" b="1" kern="10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mới</a:t>
            </a:r>
            <a:r>
              <a:rPr lang="en-US" sz="4400" b="1" kern="10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</a:p>
          <a:p>
            <a:pPr algn="ctr"/>
            <a:r>
              <a:rPr lang="vi-VN" sz="3200" b="1" dirty="0"/>
              <a:t>SO SÁNH 2 NHÓM ĐỐI TƯỢNG TRONG PHẠM VI 3; GỘP/ TÁCH NHÓM 3 ĐỐI TƯỢNG THÀNH HAI NHÓM NHỎ HƠN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73324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5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79" y="3035922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94" y="3056511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5" y="3002386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300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73324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5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79" y="3035922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94" y="3056511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5" y="3002386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5177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73324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5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DMIM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79" y="3035922"/>
            <a:ext cx="2316946" cy="17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6799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86298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6298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89584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288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15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529" y="1830316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3676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3813503"/>
            <a:ext cx="15121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290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48072"/>
          </a:xfrm>
        </p:spPr>
        <p:txBody>
          <a:bodyPr>
            <a:normAutofit/>
          </a:bodyPr>
          <a:lstStyle/>
          <a:p>
            <a:pPr algn="l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15" y="1900928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63" y="183676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M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36762"/>
            <a:ext cx="1939505" cy="19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3884115"/>
            <a:ext cx="2702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  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3813503"/>
            <a:ext cx="15121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383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24775 0.02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1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2283 0.031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99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.VnTifani Heavy</vt:lpstr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admins</cp:lastModifiedBy>
  <cp:revision>120</cp:revision>
  <dcterms:created xsi:type="dcterms:W3CDTF">2015-10-27T05:14:19Z</dcterms:created>
  <dcterms:modified xsi:type="dcterms:W3CDTF">2022-03-21T13:49:54Z</dcterms:modified>
</cp:coreProperties>
</file>