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8" r:id="rId3"/>
    <p:sldId id="277" r:id="rId4"/>
    <p:sldId id="281" r:id="rId5"/>
    <p:sldId id="279" r:id="rId6"/>
    <p:sldId id="289" r:id="rId7"/>
    <p:sldId id="283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8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8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4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9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BF15-6BC8-4184-828D-643093C7042D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03" y="0"/>
            <a:ext cx="12192000" cy="6940296"/>
          </a:xfrm>
          <a:prstGeom prst="rect">
            <a:avLst/>
          </a:prstGeom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286555" y="1731601"/>
            <a:ext cx="9496239" cy="184287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Nhận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biết chữ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số 6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25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823" y="0"/>
            <a:ext cx="12348823" cy="6858000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51087" y="1229969"/>
            <a:ext cx="247082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7000" b="1">
              <a:solidFill>
                <a:srgbClr val="00B0F0"/>
              </a:solidFill>
              <a:latin typeface="Tieémnewroman"/>
            </a:endParaRPr>
          </a:p>
        </p:txBody>
      </p:sp>
      <p:pic>
        <p:nvPicPr>
          <p:cNvPr id="13" name="Picture 4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18" y="3777004"/>
            <a:ext cx="1219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156" y="3782108"/>
            <a:ext cx="1219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47" y="3810001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088" y="3783483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377" y="3790031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750" y="3848102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1564557" y="1639735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5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2880360" y="1738434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4129867" y="1789954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7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5365785" y="1783926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8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6583689" y="1793911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8119457" y="1864048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9415953" y="2544753"/>
            <a:ext cx="12192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0500" b="1">
                <a:solidFill>
                  <a:srgbClr val="00B0F0"/>
                </a:solidFill>
                <a:latin typeface=".VnAvant" panose="020B7200000000000000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379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5652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35211" y="366267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4450" y="366266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3389" y="440311"/>
            <a:ext cx="835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eémnewroman"/>
              </a:rPr>
              <a:t>Giới thiệu chữ số 6,trẻ đọc cùng cô chữ số 6</a:t>
            </a:r>
            <a:endParaRPr lang="vi-VN" sz="28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49411" y="905687"/>
            <a:ext cx="247082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7000" b="1">
              <a:solidFill>
                <a:srgbClr val="00B0F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5211" y="366265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2444" y="275331"/>
            <a:ext cx="385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eémnewroman"/>
              </a:rPr>
              <a:t>Cấu tạo chữ số 6</a:t>
            </a:r>
            <a:endParaRPr lang="vi-VN" sz="32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0" y="535900"/>
            <a:ext cx="247082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7000" b="1">
              <a:solidFill>
                <a:srgbClr val="00B0F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02042" y="275331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4296">
            <a:off x="6530641" y="1966609"/>
            <a:ext cx="3075049" cy="307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18409" y="1229390"/>
            <a:ext cx="262436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0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37" y="299957"/>
            <a:ext cx="523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7030A0"/>
                </a:solidFill>
                <a:latin typeface="Tieémnewroman"/>
              </a:rPr>
              <a:t>Những kiểu chữ số 6</a:t>
            </a:r>
            <a:endParaRPr lang="vi-VN" sz="36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7541" y="1193099"/>
            <a:ext cx="247082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00B0F0"/>
                </a:solidFill>
                <a:latin typeface="Tieémnewroman"/>
              </a:rPr>
              <a:t>6</a:t>
            </a:r>
            <a:endParaRPr lang="en-US" altLang="vi-VN" sz="30000" b="1">
              <a:solidFill>
                <a:srgbClr val="00B0F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17563" y="535900"/>
            <a:ext cx="2460519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7030A0"/>
                </a:solidFill>
                <a:latin typeface=".VnAristote" panose="020B7200000000000000" pitchFamily="34" charset="0"/>
              </a:rPr>
              <a:t>6</a:t>
            </a:r>
            <a:endParaRPr lang="en-US" altLang="vi-VN" sz="37000" b="1">
              <a:solidFill>
                <a:srgbClr val="7030A0"/>
              </a:solidFill>
              <a:latin typeface=".VnAristote" panose="020B7200000000000000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0" y="1154793"/>
            <a:ext cx="247082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FFC000"/>
                </a:solidFill>
                <a:latin typeface=".VnArabia" panose="020B7200000000000000" pitchFamily="34" charset="0"/>
              </a:rPr>
              <a:t>6</a:t>
            </a:r>
            <a:endParaRPr lang="en-US" altLang="vi-VN" sz="30000" b="1">
              <a:solidFill>
                <a:srgbClr val="FFC000"/>
              </a:solidFill>
              <a:latin typeface=".VnArabia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405" y="0"/>
            <a:ext cx="12392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1240" y="267580"/>
            <a:ext cx="909436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 ở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1215" y="1700785"/>
            <a:ext cx="9667875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 con ạ chữ số 6 có trong vở toán hay đồ  dùng học toán  của các con , trong các loại lịch,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sách báo, phương tiện giao thông</a:t>
            </a:r>
            <a:r>
              <a:rPr lang="en-US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trên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điện thoại, chữ số 6 có ở khắp mọi nơi đúng không 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4" name="Picture 2" descr="C:\Users\Sherry\Desktop\ảnh hoa\Meo-cho-be-nhanh-biet-dem-ma-khong-can-ep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0382" y="849147"/>
            <a:ext cx="3810000" cy="2182517"/>
          </a:xfrm>
          <a:prstGeom prst="rect">
            <a:avLst/>
          </a:prstGeom>
          <a:noFill/>
        </p:spPr>
      </p:pic>
      <p:pic>
        <p:nvPicPr>
          <p:cNvPr id="5" name="Picture 3" descr="C:\Users\Sherry\Desktop\ảnh hoa\luoc-truyen-phat_0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2808" y="849146"/>
            <a:ext cx="4300537" cy="2182517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88" y="3525539"/>
            <a:ext cx="5400675" cy="2727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57386" y="3002319"/>
            <a:ext cx="31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1781" y="286261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36693" y="6241231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725" y="5699559"/>
            <a:ext cx="331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3605329"/>
            <a:ext cx="4238625" cy="21144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52598" y="138648"/>
            <a:ext cx="8334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Ý nghĩa của các chữ số?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5692" y="449444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75" y="1458569"/>
            <a:ext cx="4448712" cy="25419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1976" y="3664324"/>
            <a:ext cx="444871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7030A0"/>
                </a:solidFill>
              </a:rPr>
              <a:t>  036.6689.205</a:t>
            </a:r>
            <a:endParaRPr lang="vi-VN" sz="5400" b="1">
              <a:solidFill>
                <a:srgbClr val="7030A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42" y="1458569"/>
            <a:ext cx="4683517" cy="291656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936701" y="445890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ngày tháng trên lịch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128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.VnArabia</vt:lpstr>
      <vt:lpstr>.VnAristote</vt:lpstr>
      <vt:lpstr>.VnAvant</vt:lpstr>
      <vt:lpstr>Arial</vt:lpstr>
      <vt:lpstr>Calibri</vt:lpstr>
      <vt:lpstr>Calibri Light</vt:lpstr>
      <vt:lpstr>Tieémnewroman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48</cp:revision>
  <dcterms:created xsi:type="dcterms:W3CDTF">2021-09-21T09:36:56Z</dcterms:created>
  <dcterms:modified xsi:type="dcterms:W3CDTF">2022-05-30T03:38:31Z</dcterms:modified>
</cp:coreProperties>
</file>