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" initials="NT" lastIdx="1" clrIdx="0">
    <p:extLst>
      <p:ext uri="{19B8F6BF-5375-455C-9EA6-DF929625EA0E}">
        <p15:presenceInfo xmlns:p15="http://schemas.microsoft.com/office/powerpoint/2012/main" userId="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2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C32F-5217-4E47-B3CB-2EDA9DDB61F4}" type="datetimeFigureOut">
              <a:rPr lang="vi-VN" smtClean="0"/>
              <a:t>29/05/2022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C8A8-C838-49DC-A541-7E934176DA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879" y="153651"/>
            <a:ext cx="3432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888545"/>
            <a:ext cx="3825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viên:Ngô Thị Vân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5474" y="659126"/>
            <a:ext cx="8705851" cy="1219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Lĩnh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vực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vi-VN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phá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 </a:t>
            </a:r>
            <a:r>
              <a:rPr lang="vi-VN" sz="5400" b="1" smtClean="0">
                <a:solidFill>
                  <a:srgbClr val="FF0000"/>
                </a:solidFill>
                <a:latin typeface=".VnAvant" panose="020B7200000000000000" pitchFamily="34" charset="0"/>
              </a:rPr>
              <a:t>triển</a:t>
            </a:r>
            <a:r>
              <a:rPr lang="en-US" sz="5400" b="1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thẩm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mỹ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524795" y="2120900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BGĐT\KPKH Tôi cần gì để lớn lên khỏe mạnh\Tệp nguồn\tải xuống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1614"/>
            <a:ext cx="10972800" cy="56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i làm ra mùa vàng chuẩ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286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0972800" cy="6172200"/>
          </a:xfrm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 :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uaComChoMeDiCay-VanNgoc_k8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1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7895&quot;&gt;&lt;property id=&quot;20148&quot; value=&quot;5&quot;/&gt;&lt;property id=&quot;20300&quot; value=&quot;Slide 2&quot;/&gt;&lt;property id=&quot;20307&quot; value=&quot;257&quot;/&gt;&lt;/object&gt;&lt;object type=&quot;3&quot; unique_id=&quot;17896&quot;&gt;&lt;property id=&quot;20148&quot; value=&quot;5&quot;/&gt;&lt;property id=&quot;20300&quot; value=&quot;Slide 3&quot;/&gt;&lt;property id=&quot;20307&quot; value=&quot;261&quot;/&gt;&lt;/object&gt;&lt;object type=&quot;3&quot; unique_id=&quot;17897&quot;&gt;&lt;property id=&quot;20148&quot; value=&quot;5&quot;/&gt;&lt;property id=&quot;20300&quot; value=&quot;Slide 4&quot;/&gt;&lt;property id=&quot;20307&quot; value=&quot;260&quot;/&gt;&lt;/object&gt;&lt;object type=&quot;3&quot; unique_id=&quot;17898&quot;&gt;&lt;property id=&quot;20148&quot; value=&quot;5&quot;/&gt;&lt;property id=&quot;20300&quot; value=&quot;Slide 5&quot;/&gt;&lt;property id=&quot;20307&quot; value=&quot;259&quot;/&gt;&lt;/object&gt;&lt;object type=&quot;3&quot; unique_id=&quot;17899&quot;&gt;&lt;property id=&quot;20148&quot; value=&quot;5&quot;/&gt;&lt;property id=&quot;20300&quot; value=&quot;Slide 6&quot;/&gt;&lt;property id=&quot;20307&quot; value=&quot;262&quot;/&gt;&lt;/object&gt;&lt;object type=&quot;3&quot; unique_id=&quot;18098&quot;&gt;&lt;property id=&quot;20148&quot; value=&quot;5&quot;/&gt;&lt;property id=&quot;20300&quot; value=&quot;Slide 7&quot;/&gt;&lt;property id=&quot;20307&quot; value=&quot;263&quot;/&gt;&lt;/object&gt;&lt;object type=&quot;3&quot; unique_id=&quot;18099&quot;&gt;&lt;property id=&quot;20148&quot; value=&quot;5&quot;/&gt;&lt;property id=&quot;20300&quot; value=&quot;Slide 8&quot;/&gt;&lt;property id=&quot;20307&quot; value=&quot;264&quot;/&gt;&lt;/object&gt;&lt;object type=&quot;3&quot; unique_id=&quot;18100&quot;&gt;&lt;property id=&quot;20148&quot; value=&quot;5&quot;/&gt;&lt;property id=&quot;20300&quot; value=&quot;Slide 9&quot;/&gt;&lt;property id=&quot;20307&quot; value=&quot;265&quot;/&gt;&lt;/object&gt;&lt;object type=&quot;3&quot; unique_id=&quot;18101&quot;&gt;&lt;property id=&quot;20148&quot; value=&quot;5&quot;/&gt;&lt;property id=&quot;20300&quot; value=&quot;Slide 10&quot;/&gt;&lt;property id=&quot;20307&quot; value=&quot;266&quot;/&gt;&lt;/object&gt;&lt;object type=&quot;3&quot; unique_id=&quot;18102&quot;&gt;&lt;property id=&quot;20148&quot; value=&quot;5&quot;/&gt;&lt;property id=&quot;20300&quot; value=&quot;Slide 11&quot;/&gt;&lt;property id=&quot;20307&quot; value=&quot;267&quot;/&gt;&lt;/object&gt;&lt;object type=&quot;3&quot; unique_id=&quot;18103&quot;&gt;&lt;property id=&quot;20148&quot; value=&quot;5&quot;/&gt;&lt;property id=&quot;20300&quot; value=&quot;Slide 12&quot;/&gt;&lt;property id=&quot;20307&quot; value=&quot;268&quot;/&gt;&lt;/object&gt;&lt;object type=&quot;3&quot; unique_id=&quot;18104&quot;&gt;&lt;property id=&quot;20148&quot; value=&quot;5&quot;/&gt;&lt;property id=&quot;20300&quot; value=&quot;Slide 13&quot;/&gt;&lt;property id=&quot;20307&quot; value=&quot;270&quot;/&gt;&lt;/object&gt;&lt;object type=&quot;3&quot; unique_id=&quot;18105&quot;&gt;&lt;property id=&quot;20148&quot; value=&quot;5&quot;/&gt;&lt;property id=&quot;20300&quot; value=&quot;Slide 14&quot;/&gt;&lt;property id=&quot;20307&quot; value=&quot;272&quot;/&gt;&lt;/object&gt;&lt;object type=&quot;3&quot; unique_id=&quot;18106&quot;&gt;&lt;property id=&quot;20148&quot; value=&quot;5&quot;/&gt;&lt;property id=&quot;20300&quot; value=&quot;Slide 16&quot;/&gt;&lt;property id=&quot;20307&quot; value=&quot;273&quot;/&gt;&lt;/object&gt;&lt;object type=&quot;3&quot; unique_id=&quot;18192&quot;&gt;&lt;property id=&quot;20148&quot; value=&quot;5&quot;/&gt;&lt;property id=&quot;20300&quot; value=&quot;Slide 15&quot;/&gt;&lt;property id=&quot;20307&quot; value=&quot;275&quot;/&gt;&lt;/object&gt;&lt;object type=&quot;3&quot; unique_id=&quot;18271&quot;&gt;&lt;property id=&quot;20148&quot; value=&quot;5&quot;/&gt;&lt;property id=&quot;20300&quot; value=&quot;Slide 17&quot;/&gt;&lt;property id=&quot;20307&quot; value=&quot;276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75</Words>
  <Application>Microsoft Office PowerPoint</Application>
  <PresentationFormat>Widescreen</PresentationFormat>
  <Paragraphs>10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DELL</cp:lastModifiedBy>
  <cp:revision>42</cp:revision>
  <dcterms:created xsi:type="dcterms:W3CDTF">2017-09-08T00:30:58Z</dcterms:created>
  <dcterms:modified xsi:type="dcterms:W3CDTF">2022-05-29T13:22:45Z</dcterms:modified>
</cp:coreProperties>
</file>