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7" r:id="rId3"/>
    <p:sldId id="305" r:id="rId4"/>
    <p:sldId id="306" r:id="rId5"/>
    <p:sldId id="296" r:id="rId6"/>
    <p:sldId id="302" r:id="rId7"/>
    <p:sldId id="286" r:id="rId8"/>
    <p:sldId id="284" r:id="rId9"/>
    <p:sldId id="285" r:id="rId10"/>
    <p:sldId id="262" r:id="rId11"/>
    <p:sldId id="265" r:id="rId12"/>
    <p:sldId id="274" r:id="rId13"/>
    <p:sldId id="275" r:id="rId14"/>
    <p:sldId id="279" r:id="rId15"/>
    <p:sldId id="268" r:id="rId16"/>
    <p:sldId id="277" r:id="rId17"/>
    <p:sldId id="278" r:id="rId18"/>
    <p:sldId id="276" r:id="rId19"/>
    <p:sldId id="290" r:id="rId20"/>
    <p:sldId id="299" r:id="rId21"/>
    <p:sldId id="291" r:id="rId22"/>
    <p:sldId id="273" r:id="rId23"/>
    <p:sldId id="270" r:id="rId24"/>
    <p:sldId id="293" r:id="rId25"/>
    <p:sldId id="295" r:id="rId26"/>
    <p:sldId id="294" r:id="rId27"/>
    <p:sldId id="287" r:id="rId28"/>
    <p:sldId id="30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476C7-2961-44E9-8C0C-6DFD0111B49B}" v="62" dt="2022-05-29T02:58:1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43CC122-2B81-071A-F35B-183DAAC30A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3346DC-9E80-B9B2-D41A-67474A0E3A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4DF1052-B64C-F3BA-5D25-F2DD6148B3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3EA6F13-01A8-98E0-BDD0-8FA486F926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E90B20D-A3AB-454E-B843-50BB1AED6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A286381-8E5A-217D-C74C-3C41815D4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1A43C-2249-4A49-A3D8-7D247A128CC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A35ACA5-25EE-8671-1CC8-EB9671EC5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EF6F2F5-B86F-FF0C-D86A-145A2FAFC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BE24A2B-6512-DE80-DEFB-D3B07CFC0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A26DD9C0-9591-44DE-BBA9-1ACA7938380E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8C5B541-1637-8481-A24B-71CD6AAE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EE91D52C-329E-4CBF-AE23-34F38CFEE679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0F31413-E925-730F-94F7-5E8C50751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5D24C4E-094A-538F-C6DC-01C03848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44A1D-92BD-E735-3A97-2E514583C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3CACD-3603-E104-16C6-0AE57DD67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8F435-11FC-F699-B4E5-4AF674C1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E7DC9-B8C4-46A3-80F0-E3DE2F458F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059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4BB8C-8FEC-FE6B-A0D4-6BD594592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9EEDA4-0D68-8230-7937-F2614A649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4620A-6893-F1C2-82DE-7207160C8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D8A78-6126-4CC6-B8E8-B762C8B76A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3C8731-B454-D2D0-6EB0-3CFAADF5A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78FC6-46E1-8C89-21D9-2034545EF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2747B-34A5-DC9C-E532-D88611F91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837CB-0AE5-4C4D-A74E-8A9A32B7B1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52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988F-E2AD-AD85-CCE1-48A22FA5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887B1C-1448-4D8D-9321-D2CFB8898899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3DB7F-5F78-BBC8-30CF-79CF2805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9899-EA98-B1BD-671E-02608B81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3E8459-6BF1-482B-818D-FCD876328A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70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394B-663A-A803-6754-3C7D254E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AC28C1-D1F3-4503-83CD-6E78021A7D03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8657-A0D3-CBA5-5AE9-A04240D0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1FB3F-F0DD-80AF-90DB-D7A05E9C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2D0965-2CC3-4CAB-A49F-8016F04DA7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04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DD872-1FC9-A851-BE38-736B9939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39D3C8-90F2-4C68-AFB3-C6A20A4B016F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E32F-DA95-92E0-5514-C3FA6A18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39FC-BFF1-0B4D-AA6B-32E3A40F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054E6D-8AF1-4D26-A3CC-1B2CAE09A1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598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28AA2-932B-3C4A-A1A3-589DC65D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587305-75EF-4C23-8CB5-41B529D2014D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88575-B330-E9C8-ECD4-025A9840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A83B-30AC-38D0-269E-272D6D7E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C09CBF-4F20-4EBE-9D8A-E84D6E06F1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17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0B911-E580-3FBC-F88F-459A31D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BB4911-94BE-4417-8035-6F7318B8C8AB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76E36-500C-34AE-F483-2DE48093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A15E-3378-4795-790D-247EE7B2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B75BDF-D925-4F3D-AB9E-30C4B99C1F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67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596E-DB9E-5924-CE60-539047B9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BD859B-A752-46F7-B4C1-41BA62AACA2F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E2EC-E477-E66F-F5C5-909E9AD8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22980-3DEB-D774-F342-9489D8C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177DF7-AA64-4FD3-84C6-E754779B57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382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EAB8D-BF06-6F76-8439-D94A24D8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9851DE-1F8C-4EB2-8A91-99FB7A4FC64A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336A9-0E40-02FA-76BD-A321FF9B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226D-9EE2-B254-2E46-2BC344B0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7A92679-417C-4D2B-B2ED-6EB9C64A32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448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98263-D3D1-9A5D-1879-DEF112E0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7C289-3A8D-4C9D-8657-0F3F318D8ADD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7A10-6C5E-FADD-5078-A93E93CF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9ABAB-283F-9599-C803-A7784125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7650E9-1FC6-4ED1-BA7F-FE6044F398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10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366EE-E2FD-3A37-7A29-30F6A18B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0E5F9F-0D27-B186-257F-02F560A04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74DC7B-0B97-D9AD-9278-32DE5CEEE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DE07D-2A37-4503-B91E-2FC85BA92A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8172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F8F81-E8BE-BFB6-F989-8ABEE875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B6BC08-00BB-45F5-9DF6-06C31442F897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BD78-8D8F-7B4D-B66B-799ED512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7BB3-4224-CE4B-A0FE-0F0CAE46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9CCE42-9AB2-4191-A162-47DD08F017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961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5685-B051-4CA8-3F37-C330F7D1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38D0F8-5759-476C-8996-105BF52F2516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A8D2-115C-5D9F-689D-AF6D8D9D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13369-0BD8-849F-1C5C-CF299383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E8A14AF-E0A2-4E0B-9121-EF6A211662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442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89CB-7C9B-8832-53EC-E480C621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4DA7A-7D40-4940-A099-9E1E6B0CD008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11D3-B869-675E-BC1D-9BE8DFD3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17BAC-AFEF-6679-4866-D9EDC62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936B0D-30F7-464D-8604-1A15E0B2F4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06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0E0E43-3409-26CB-C272-02B4A73BE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36B36-6771-7EE0-0CD7-B14A2D0DB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2F4019-0163-65C6-D758-33DBA823F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9E9F6-FBD2-4DB2-B4CE-EFDEC27BC9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10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03C94-EF3B-7DFC-C5A7-F78E9C289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423F2-6E06-9095-0B0D-0445D072F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08C6A-9A71-D785-D48A-D6057FFD0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E9B8-7735-49AB-9A40-A41A7B0BF9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88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6D3147-C8A1-3770-FADB-7016D2C6F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C61132-21CD-97C0-AC84-83895064F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8350CB-3632-1BE6-853F-4A7248B5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F7271-34F1-4F78-9A96-66587E9815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148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425FBA-C5F5-CA25-4D04-A2258B620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559BE-4189-6CFD-7A51-82CAED4E7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1A619A-F536-0B76-AAFA-9F1F16EBB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48D5-50C2-4FFF-9061-7F16474B8C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53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CA6D2F-2689-CD8E-50D8-447225A2A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0F9527-2EBD-7A6A-F60C-687FC8638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6B9EA-A608-007B-747A-8198C8641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D6CC-9D51-44E0-9BCE-91CF0D4E13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1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072B1-8AF1-F1C5-BD74-7D83544EA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A1E95-6CE7-F29A-594B-0DD76D28F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0B58F-E1E3-8C1A-AB67-9097A726D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34452-BA58-46C4-B5CF-105605D1D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08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2F15F-B4C0-F2F0-916D-4EF2098BA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D555E-5D5F-B901-4846-9DA560761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75D8F-04FE-B327-8A04-17FEE7AA2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2BDB-2475-4332-BA76-3FC34B0EA1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26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038A30-A9C2-98C0-8F65-298C9E02C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728FFE-03E7-149D-C6ED-8BDB875B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314956-2B41-C4F1-686E-D9CACCA6DB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6DC877-7694-D7C8-8462-A04541D521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424DE3-9F1A-6661-1781-FDD3280571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B595EB-96D6-4EB0-966F-567334442D8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9A795F5-AB39-CA70-A154-CECD09C8F9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D2B7DB-B89E-5A3D-BAE8-ACFDBC10E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4441-E95C-DF12-B63C-3A2BE9360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110A8F02-9964-41E0-8A29-4CDA190F39E4}" type="datetimeFigureOut">
              <a:rPr lang="en-US"/>
              <a:pPr>
                <a:defRPr/>
              </a:pPr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B01DB-7F9F-E601-B1DA-38EABAEEF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FC79F-4761-A289-76A9-F9026901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15DA70-98B1-4BF5-B4D1-250AB1F94B5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XeDap-VA-4590913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71BB9E6-054A-D4AB-C017-D0F8A3A5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7ADD5-B26C-062E-8501-84C20EBD8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3" descr="F:\Tranh ảnh dạy học\Hinh nen dep\SLGG_2008.jpg">
            <a:extLst>
              <a:ext uri="{FF2B5EF4-FFF2-40B4-BE49-F238E27FC236}">
                <a16:creationId xmlns:a16="http://schemas.microsoft.com/office/drawing/2014/main" id="{EB6FEFC2-F5F5-5ED8-3232-A6647306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5950"/>
            <a:ext cx="91821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CF318B84-D99D-5D43-6B72-EC032C21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315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Arial"/>
                <a:cs typeface="Arial"/>
              </a:rPr>
              <a:t>UBND QUẬN LONG BIÊN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6D080006-CAD3-408E-34DA-524CD4267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86375"/>
            <a:ext cx="5184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Lứa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tuổi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: MGB (3-4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tuổi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Thời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gian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: 20-25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phút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Giáo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Arial"/>
                <a:cs typeface="Times New Roman"/>
              </a:rPr>
              <a:t>viên</a:t>
            </a:r>
            <a:r>
              <a:rPr lang="en-US" altLang="vi-VN" b="1" dirty="0">
                <a:solidFill>
                  <a:srgbClr val="002060"/>
                </a:solidFill>
                <a:latin typeface="Arial"/>
                <a:cs typeface="Times New Roman"/>
              </a:rPr>
              <a:t>: Nguyễn Thị Thành</a:t>
            </a:r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1B4A5896-4E1C-D743-596A-4E2D3C8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7945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 dirty="0">
                <a:solidFill>
                  <a:srgbClr val="002060"/>
                </a:solidFill>
                <a:latin typeface="Arial"/>
                <a:cs typeface="Arial"/>
              </a:rPr>
              <a:t>TRƯỜNG MẦM NON GIA QUẤT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8DF282BD-9253-1F8F-2F0C-64551745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819400"/>
            <a:ext cx="7810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</a:t>
            </a: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F8D2EA99-713B-6C8D-588A-1B287AD2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657600"/>
            <a:ext cx="83407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                LĨNH VỰC: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Khám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học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                      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 charset="0"/>
              </a:rPr>
              <a:t>      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đạp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”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                         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4346" name="Picture 1">
            <a:extLst>
              <a:ext uri="{FF2B5EF4-FFF2-40B4-BE49-F238E27FC236}">
                <a16:creationId xmlns:a16="http://schemas.microsoft.com/office/drawing/2014/main" id="{CDFE7845-E831-9B0D-2449-F710A75FD4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14" y="1353599"/>
            <a:ext cx="990600" cy="77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02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4249460-047B-EFC9-2FFC-B6EF59F6B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đua</a:t>
            </a:r>
          </a:p>
        </p:txBody>
      </p:sp>
      <p:sp>
        <p:nvSpPr>
          <p:cNvPr id="23555" name="Rectangle 3" descr="dua">
            <a:extLst>
              <a:ext uri="{FF2B5EF4-FFF2-40B4-BE49-F238E27FC236}">
                <a16:creationId xmlns:a16="http://schemas.microsoft.com/office/drawing/2014/main" id="{E571C5F1-54B1-ABCD-98E8-16C255C6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447800"/>
            <a:ext cx="6629400" cy="5410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21F8F4-B3B2-3768-7CD8-F16C4EA35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vi-VN" sz="5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ñaïp caûi tieán</a:t>
            </a:r>
          </a:p>
        </p:txBody>
      </p:sp>
      <p:sp>
        <p:nvSpPr>
          <p:cNvPr id="24579" name="Rectangle 3" descr="adà">
            <a:extLst>
              <a:ext uri="{FF2B5EF4-FFF2-40B4-BE49-F238E27FC236}">
                <a16:creationId xmlns:a16="http://schemas.microsoft.com/office/drawing/2014/main" id="{D0FBF0CA-F5BC-B176-BDEB-0623E8A8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5486400" cy="5867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495DD3-0CF2-9C98-2079-BD906242A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</a:p>
        </p:txBody>
      </p:sp>
      <p:sp>
        <p:nvSpPr>
          <p:cNvPr id="25603" name="AutoShape 3" descr="ãttd">
            <a:extLst>
              <a:ext uri="{FF2B5EF4-FFF2-40B4-BE49-F238E27FC236}">
                <a16:creationId xmlns:a16="http://schemas.microsoft.com/office/drawing/2014/main" id="{53B29547-0A6C-3D2F-8848-23B7CBD9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5638800" cy="51816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08404F-9B41-923B-F481-4D208A2AE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nữ</a:t>
            </a:r>
          </a:p>
        </p:txBody>
      </p:sp>
      <p:sp>
        <p:nvSpPr>
          <p:cNvPr id="26627" name="Oval 3" descr="dien">
            <a:extLst>
              <a:ext uri="{FF2B5EF4-FFF2-40B4-BE49-F238E27FC236}">
                <a16:creationId xmlns:a16="http://schemas.microsoft.com/office/drawing/2014/main" id="{4DEF42D7-1260-8603-8573-BE1A88E9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19200"/>
            <a:ext cx="5334000" cy="5334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8AB454F-0B26-E089-1B59-FD75CF48A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xiếc</a:t>
            </a:r>
          </a:p>
        </p:txBody>
      </p:sp>
      <p:sp>
        <p:nvSpPr>
          <p:cNvPr id="27651" name="Rectangle 3" descr="xiec">
            <a:extLst>
              <a:ext uri="{FF2B5EF4-FFF2-40B4-BE49-F238E27FC236}">
                <a16:creationId xmlns:a16="http://schemas.microsoft.com/office/drawing/2014/main" id="{5CEC1318-52A5-2AAE-00AB-0113E403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1676400"/>
            <a:ext cx="6688137" cy="472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B4E30FD-B6F7-C4AE-B8CB-686A5F94E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</a:rPr>
              <a:t>Xe đạp đôi</a:t>
            </a:r>
          </a:p>
        </p:txBody>
      </p:sp>
      <p:sp>
        <p:nvSpPr>
          <p:cNvPr id="28675" name="AutoShape 3" descr="ddoi">
            <a:extLst>
              <a:ext uri="{FF2B5EF4-FFF2-40B4-BE49-F238E27FC236}">
                <a16:creationId xmlns:a16="http://schemas.microsoft.com/office/drawing/2014/main" id="{50295AAA-2E98-5736-4290-FEAF539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7086600" cy="4953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E67BFB07-F20F-5BCD-9595-CAD09726D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/>
              <a:t>Xe đạp đôi</a:t>
            </a:r>
          </a:p>
        </p:txBody>
      </p:sp>
      <p:pic>
        <p:nvPicPr>
          <p:cNvPr id="29699" name="Picture 7" descr="031108_beckinsdale_400x400">
            <a:extLst>
              <a:ext uri="{FF2B5EF4-FFF2-40B4-BE49-F238E27FC236}">
                <a16:creationId xmlns:a16="http://schemas.microsoft.com/office/drawing/2014/main" id="{C660507D-64F8-BE15-9D44-6444F633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2C6951-E651-6ED8-86E9-9E161269B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trẻ em</a:t>
            </a:r>
          </a:p>
        </p:txBody>
      </p:sp>
      <p:sp>
        <p:nvSpPr>
          <p:cNvPr id="30723" name="Rectangle 3" descr="b6">
            <a:extLst>
              <a:ext uri="{FF2B5EF4-FFF2-40B4-BE49-F238E27FC236}">
                <a16:creationId xmlns:a16="http://schemas.microsoft.com/office/drawing/2014/main" id="{68045379-5C53-AB75-01D3-243EE6FA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6629400" cy="5029200"/>
          </a:xfrm>
          <a:prstGeom prst="rect">
            <a:avLst/>
          </a:prstGeom>
          <a:blipFill dpi="0" rotWithShape="1">
            <a:blip r:embed="rId2">
              <a:lum bright="20000" contrast="2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49D9BC8A-15B1-C926-9265-A3FA6FB8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239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XeDap-VA-4590913.mp3">
            <a:hlinkClick r:id="" action="ppaction://media"/>
            <a:extLst>
              <a:ext uri="{FF2B5EF4-FFF2-40B4-BE49-F238E27FC236}">
                <a16:creationId xmlns:a16="http://schemas.microsoft.com/office/drawing/2014/main" id="{09798C32-ECD0-8C5D-DB9B-A7160F7BED9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B316F7-7367-E588-3774-0E0A458E6B4F}"/>
              </a:ext>
            </a:extLst>
          </p:cNvPr>
          <p:cNvSpPr/>
          <p:nvPr/>
        </p:nvSpPr>
        <p:spPr>
          <a:xfrm>
            <a:off x="914400" y="2895600"/>
            <a:ext cx="69604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DE9F99B-7EFF-4BCE-E346-51CCDF21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8013"/>
            <a:ext cx="72390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tg1">
            <a:extLst>
              <a:ext uri="{FF2B5EF4-FFF2-40B4-BE49-F238E27FC236}">
                <a16:creationId xmlns:a16="http://schemas.microsoft.com/office/drawing/2014/main" id="{899B2729-5BFD-FBA2-251B-A0C63944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02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 descr="110578831">
            <a:extLst>
              <a:ext uri="{FF2B5EF4-FFF2-40B4-BE49-F238E27FC236}">
                <a16:creationId xmlns:a16="http://schemas.microsoft.com/office/drawing/2014/main" id="{9D424506-6347-EC62-4C16-93F433E2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715000" cy="5867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A9E21684-6922-6CA3-1858-93278722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>
            <a:extLst>
              <a:ext uri="{FF2B5EF4-FFF2-40B4-BE49-F238E27FC236}">
                <a16:creationId xmlns:a16="http://schemas.microsoft.com/office/drawing/2014/main" id="{688B5ADB-A672-3D0E-69C1-618F1CA1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13488"/>
            <a:ext cx="57753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4348457-6B32-85F9-4276-D94DC66F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8564EB4D-B734-87C9-21D0-D3E9D17A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16663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BACABB14-6B73-11D0-7616-B012078E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:a16="http://schemas.microsoft.com/office/drawing/2014/main" id="{82586A6F-CBC9-A4B5-CA18-3A6F3076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</a:p>
        </p:txBody>
      </p:sp>
    </p:spTree>
  </p:cSld>
  <p:clrMapOvr>
    <a:masterClrMapping/>
  </p:clrMapOvr>
  <p:transition spd="med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Khung la cay">
            <a:extLst>
              <a:ext uri="{FF2B5EF4-FFF2-40B4-BE49-F238E27FC236}">
                <a16:creationId xmlns:a16="http://schemas.microsoft.com/office/drawing/2014/main" id="{F3591801-EBA7-445E-055D-78991C41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9BD718DC-FD79-AB99-C59A-80B6614A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Đi xe đạp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8dbbf0dd3445_f">
            <a:extLst>
              <a:ext uri="{FF2B5EF4-FFF2-40B4-BE49-F238E27FC236}">
                <a16:creationId xmlns:a16="http://schemas.microsoft.com/office/drawing/2014/main" id="{EFDF16BF-95FF-A1C7-3652-55912C90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-228600"/>
            <a:ext cx="975360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>
            <a:extLst>
              <a:ext uri="{FF2B5EF4-FFF2-40B4-BE49-F238E27FC236}">
                <a16:creationId xmlns:a16="http://schemas.microsoft.com/office/drawing/2014/main" id="{E967E2DD-309D-F8E4-2D23-474853DFD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9363" y="-76200"/>
            <a:ext cx="67818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5D3AA-A5D3-F81E-1920-CE1382E6EE7A}"/>
              </a:ext>
            </a:extLst>
          </p:cNvPr>
          <p:cNvSpPr/>
          <p:nvPr/>
        </p:nvSpPr>
        <p:spPr>
          <a:xfrm>
            <a:off x="2427021" y="2967335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xedap">
            <a:extLst>
              <a:ext uri="{FF2B5EF4-FFF2-40B4-BE49-F238E27FC236}">
                <a16:creationId xmlns:a16="http://schemas.microsoft.com/office/drawing/2014/main" id="{3D48F271-C3DE-3EA2-3394-6CD90DE9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800" y="1676400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xedap">
            <a:extLst>
              <a:ext uri="{FF2B5EF4-FFF2-40B4-BE49-F238E27FC236}">
                <a16:creationId xmlns:a16="http://schemas.microsoft.com/office/drawing/2014/main" id="{F4DDF805-A29D-6352-2863-86F811D8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268788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xedap">
            <a:extLst>
              <a:ext uri="{FF2B5EF4-FFF2-40B4-BE49-F238E27FC236}">
                <a16:creationId xmlns:a16="http://schemas.microsoft.com/office/drawing/2014/main" id="{58AF9554-DF85-302F-C8A7-92DF7441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0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1DD55C0B-35A1-F1DA-D3AD-F3AEF71E6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711450"/>
            <a:ext cx="357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mật</a:t>
            </a:r>
          </a:p>
        </p:txBody>
      </p:sp>
      <p:pic>
        <p:nvPicPr>
          <p:cNvPr id="17414" name="Picture 7" descr="Xe Äáº¡p cÃ³ 2 bÃ¡nh phá»¥ mygirl mÃ u há»ng cho bÃ© gÃ¡i 2-3 tuá»i">
            <a:extLst>
              <a:ext uri="{FF2B5EF4-FFF2-40B4-BE49-F238E27FC236}">
                <a16:creationId xmlns:a16="http://schemas.microsoft.com/office/drawing/2014/main" id="{146872FE-90BA-82FD-2566-F00C920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8333 -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1 L 3.33333E-6 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833 -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3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thongnhat.com.vn/wp-content/uploads/2017/08/IMG_1385.png">
            <a:extLst>
              <a:ext uri="{FF2B5EF4-FFF2-40B4-BE49-F238E27FC236}">
                <a16:creationId xmlns:a16="http://schemas.microsoft.com/office/drawing/2014/main" id="{B79FFC60-C0F0-0F29-5BC6-2CE560C82D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5" name="AutoShape 4" descr="https://thongnhat.com.vn/wp-content/uploads/2017/08/IMG_1385.png">
            <a:extLst>
              <a:ext uri="{FF2B5EF4-FFF2-40B4-BE49-F238E27FC236}">
                <a16:creationId xmlns:a16="http://schemas.microsoft.com/office/drawing/2014/main" id="{88127566-E0C0-A54F-165A-BEEF6A8944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6" name="AutoShape 6" descr="https://thongnhat.com.vn/wp-content/uploads/2017/08/IMG_1385.png">
            <a:extLst>
              <a:ext uri="{FF2B5EF4-FFF2-40B4-BE49-F238E27FC236}">
                <a16:creationId xmlns:a16="http://schemas.microsoft.com/office/drawing/2014/main" id="{ED71DE39-B15C-000F-AAA5-F4C2E36F3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D0C6B3CA-08B9-0F28-D6BB-8E13CDECED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</a:p>
        </p:txBody>
      </p:sp>
      <p:pic>
        <p:nvPicPr>
          <p:cNvPr id="36877" name="Picture 13" descr="xedap">
            <a:extLst>
              <a:ext uri="{FF2B5EF4-FFF2-40B4-BE49-F238E27FC236}">
                <a16:creationId xmlns:a16="http://schemas.microsoft.com/office/drawing/2014/main" id="{0837833C-3881-67FF-B2A3-6FE95223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9325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elerifero">
            <a:extLst>
              <a:ext uri="{FF2B5EF4-FFF2-40B4-BE49-F238E27FC236}">
                <a16:creationId xmlns:a16="http://schemas.microsoft.com/office/drawing/2014/main" id="{139FB44F-ABD8-8B3B-35C3-487F93A1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A0A2DB8A-319D-824A-1F78-E1557A54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khi mới ra đời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 descr="ẽua">
            <a:extLst>
              <a:ext uri="{FF2B5EF4-FFF2-40B4-BE49-F238E27FC236}">
                <a16:creationId xmlns:a16="http://schemas.microsoft.com/office/drawing/2014/main" id="{65F540FB-213C-0A88-1C6E-D4DAB4FE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"/>
            <a:ext cx="7467600" cy="655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EE1638-AC5E-D3D5-60FF-2783F8EAF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địa hình</a:t>
            </a:r>
          </a:p>
        </p:txBody>
      </p:sp>
      <p:sp>
        <p:nvSpPr>
          <p:cNvPr id="22531" name="Rectangle 4" descr="b2">
            <a:extLst>
              <a:ext uri="{FF2B5EF4-FFF2-40B4-BE49-F238E27FC236}">
                <a16:creationId xmlns:a16="http://schemas.microsoft.com/office/drawing/2014/main" id="{33B06CD6-C75E-144F-C33F-23CDE12A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OI THIEU"/>
  <p:tag name="ISPRING_SLIDE_INDENT_LEVEL" val="0"/>
  <p:tag name="ISPRING_SLIDE_ID_2" val="{1B5B367B-AACB-4D30-80C2-909415093AEB}"/>
  <p:tag name="GENSWF_ADVANCE_TIME" val="10.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Univer"/>
        <a:ea typeface=""/>
        <a:cs typeface=""/>
      </a:majorFont>
      <a:minorFont>
        <a:latin typeface="VNI-Univ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148</Words>
  <Application>Microsoft Office PowerPoint</Application>
  <PresentationFormat>Trình chiếu Trên màn hình (4:3)</PresentationFormat>
  <Paragraphs>30</Paragraphs>
  <Slides>27</Slides>
  <Notes>2</Notes>
  <HiddenSlides>0</HiddenSlides>
  <MMClips>1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29" baseType="lpstr">
      <vt:lpstr>Default Design</vt:lpstr>
      <vt:lpstr>1_Blank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XE ĐẠP</vt:lpstr>
      <vt:lpstr>Xe đạp khi mới ra đời </vt:lpstr>
      <vt:lpstr>Bản trình bày PowerPoint</vt:lpstr>
      <vt:lpstr>Xe đạp địa hình</vt:lpstr>
      <vt:lpstr>Xe đạp đua</vt:lpstr>
      <vt:lpstr>Xe ñaïp caûi tieán</vt:lpstr>
      <vt:lpstr>Xe đạp điện</vt:lpstr>
      <vt:lpstr>Xe đạp nữ</vt:lpstr>
      <vt:lpstr>Xe đạp xiếc</vt:lpstr>
      <vt:lpstr>Xe đạp đôi</vt:lpstr>
      <vt:lpstr>Xe đạp đôi</vt:lpstr>
      <vt:lpstr>Xe đạp trẻ em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 Ñaïp</dc:title>
  <dc:creator>DAO MINH CHAM</dc:creator>
  <cp:lastModifiedBy>A</cp:lastModifiedBy>
  <cp:revision>73</cp:revision>
  <dcterms:created xsi:type="dcterms:W3CDTF">2006-11-14T13:40:17Z</dcterms:created>
  <dcterms:modified xsi:type="dcterms:W3CDTF">2022-05-29T02:58:33Z</dcterms:modified>
</cp:coreProperties>
</file>