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88" r:id="rId2"/>
    <p:sldId id="275" r:id="rId3"/>
    <p:sldId id="296" r:id="rId4"/>
    <p:sldId id="289" r:id="rId5"/>
    <p:sldId id="291" r:id="rId6"/>
    <p:sldId id="292" r:id="rId7"/>
    <p:sldId id="293" r:id="rId8"/>
    <p:sldId id="294" r:id="rId9"/>
    <p:sldId id="295" r:id="rId10"/>
    <p:sldId id="298" r:id="rId11"/>
    <p:sldId id="29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8083A"/>
    <a:srgbClr val="E90A05"/>
    <a:srgbClr val="CCFFFF"/>
    <a:srgbClr val="00FFCC"/>
    <a:srgbClr val="B10F32"/>
    <a:srgbClr val="1FA138"/>
    <a:srgbClr val="F8A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2127F-D36E-4830-8CAB-AB8E576264EA}" v="64" dt="2022-05-28T19:06:07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2" autoAdjust="0"/>
    <p:restoredTop sz="93367" autoAdjust="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5E1BF-B184-3C35-FB2A-F4764E6E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65016-F391-6BEF-70BE-349778ED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97F75-239C-5DA9-2C17-9703A815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CDC22-881D-4AF2-B9CD-ABDAFF1DB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45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1B5BC-5A99-34F9-C6E8-A67022A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EAC38-8551-200F-A1BD-F9D246BE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9AA04-C086-E229-BB4A-8910FEF7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77834-7039-499C-9BFE-6ECBC5C03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96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83C99-E074-B8BB-B9AE-B0D760C3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318DA-54BA-628D-F53C-B824F0DD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3828D-5D41-C9D4-C8B9-56D34864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D51C-5A58-444D-A406-4FA1B816E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88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21668-8F54-441A-38E8-F3D6EC05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F9C44-429B-77D3-00A9-0527A7C3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0E04A-E434-6A93-B6E3-A6C3740A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D0381-C5BA-4A43-8187-5755E904A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47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9EA4-8DED-8BEF-9166-8FFCEA1A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C88D8-D8B2-CA0F-F66C-3C18680E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A12C-8853-AED6-7DFD-1E14666A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D8CB-82B4-4A2E-B0C2-7B8D9D4C2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7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219656-5CE1-8418-CAC8-EE7F8BAD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B904E3-90E0-67F3-BD82-D4446E31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4C2C67-4694-6CB1-2B01-4F41EDC7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F2395-BA4D-483E-9930-CFC668C63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86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3DC120-308A-3464-BBEC-ABEF89DF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D3313D-1AAB-0ABC-835E-20BB97D0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479A0B-A516-7C44-AC4C-3ACB0214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0AF85-EFBD-4C55-8BAD-D7156642F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5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8629B5-36E9-0352-FD90-A3A2A723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FB14309-F8C0-AC8A-CD5A-089E1C98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FF5E5A-A165-3956-81D3-B014306B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DA60-557B-4293-8FC2-90FD804FD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16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914C96-3A35-54A5-A698-D86E8B1A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61C9CA-6CDF-86F1-97EA-DF3E3FBE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D3CF1E-3BC7-547E-D13C-3CFB4171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3FD4B-2E37-45AC-B4D6-39A9CDF6E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2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CC414D-E184-6F7C-5CD6-D290472C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3E68DE-CBFB-9FDB-964C-4FD2D134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412548-335B-8961-1A7A-D4783F15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09B62-9392-4E69-A62D-54F49BB98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7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7ECDBC-A4EA-0050-D8A5-B127976F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5CD08A-D0B3-4F4C-0C78-F1332205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918680-0A2B-4FA5-C8CA-DD2D25AD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87AA-9C07-448B-84DC-57F496D6B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9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1682DA-D465-AAFC-FA19-7B90F64E6C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6A1B0E-2FA3-9FC9-A0FA-455E76C8B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35347-8B8D-35AB-6FC4-E6AE0E17E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D91D-79D3-D871-AE8E-981779534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81266-54DD-BC91-E2E0-52AE5E8FE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F39A63-45A0-4B50-8D09-12C3138266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tải xuống (2).jpg">
            <a:extLst>
              <a:ext uri="{FF2B5EF4-FFF2-40B4-BE49-F238E27FC236}">
                <a16:creationId xmlns:a16="http://schemas.microsoft.com/office/drawing/2014/main" id="{10AD66E9-0E17-B926-13A1-FFAD7BA2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>
            <a:extLst>
              <a:ext uri="{FF2B5EF4-FFF2-40B4-BE49-F238E27FC236}">
                <a16:creationId xmlns:a16="http://schemas.microsoft.com/office/drawing/2014/main" id="{1C8D9320-7D77-0966-1563-98EA61EC0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000" dirty="0">
                <a:solidFill>
                  <a:srgbClr val="002060"/>
                </a:solidFill>
                <a:latin typeface="Arial"/>
                <a:cs typeface="Arial"/>
              </a:rPr>
              <a:t>UBND  QUẬN LONG BIÊN</a:t>
            </a:r>
          </a:p>
          <a:p>
            <a:pPr algn="ctr"/>
            <a:r>
              <a:rPr lang="en-US" altLang="vi-VN" sz="2000" b="1" dirty="0">
                <a:solidFill>
                  <a:srgbClr val="002060"/>
                </a:solidFill>
                <a:latin typeface="Arial"/>
                <a:cs typeface="Arial"/>
              </a:rPr>
              <a:t>TRƯỜNG MẦM NON GIA QUẤT</a:t>
            </a:r>
          </a:p>
        </p:txBody>
      </p:sp>
      <p:sp>
        <p:nvSpPr>
          <p:cNvPr id="2052" name="Rectangle 9">
            <a:extLst>
              <a:ext uri="{FF2B5EF4-FFF2-40B4-BE49-F238E27FC236}">
                <a16:creationId xmlns:a16="http://schemas.microsoft.com/office/drawing/2014/main" id="{20D47F01-EAA3-ED3B-56C9-B116EF168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438400"/>
            <a:ext cx="74866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2060"/>
                </a:solidFill>
                <a:cs typeface="Arial" panose="020B0604020202020204" pitchFamily="34" charset="0"/>
              </a:rPr>
              <a:t>BÀI GIẢNG ĐIỆN TỬ</a:t>
            </a:r>
          </a:p>
          <a:p>
            <a:pPr algn="ctr"/>
            <a:r>
              <a:rPr lang="en-US" altLang="vi-VN" sz="2400" b="1">
                <a:solidFill>
                  <a:srgbClr val="002060"/>
                </a:solidFill>
                <a:cs typeface="Arial" panose="020B0604020202020204" pitchFamily="34" charset="0"/>
              </a:rPr>
              <a:t>Lĩnh vực: Phát triển nhận thức</a:t>
            </a:r>
          </a:p>
          <a:p>
            <a:pPr algn="ctr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tập nói “Con thỏ”</a:t>
            </a: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vi-VN" sz="24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altLang="vi-VN" sz="24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altLang="vi-VN" sz="2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altLang="vi-VN" sz="28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053" name="Rectangle 7">
            <a:extLst>
              <a:ext uri="{FF2B5EF4-FFF2-40B4-BE49-F238E27FC236}">
                <a16:creationId xmlns:a16="http://schemas.microsoft.com/office/drawing/2014/main" id="{AA1BB105-2309-5563-915E-E98278D01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4205551"/>
            <a:ext cx="5184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Lứa</a:t>
            </a:r>
            <a:r>
              <a:rPr lang="en-US" altLang="vi-VN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tuổi</a:t>
            </a:r>
            <a:r>
              <a:rPr lang="en-US" altLang="vi-VN" dirty="0">
                <a:solidFill>
                  <a:srgbClr val="002060"/>
                </a:solidFill>
                <a:latin typeface="Arial"/>
                <a:cs typeface="Times New Roman"/>
              </a:rPr>
              <a:t>: 24-36 </a:t>
            </a: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tháng</a:t>
            </a:r>
          </a:p>
          <a:p>
            <a:pPr>
              <a:spcBef>
                <a:spcPct val="20000"/>
              </a:spcBef>
            </a:pP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Thời</a:t>
            </a:r>
            <a:r>
              <a:rPr lang="en-US" altLang="vi-VN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gian</a:t>
            </a:r>
            <a:r>
              <a:rPr lang="en-US" altLang="vi-VN" dirty="0">
                <a:solidFill>
                  <a:srgbClr val="002060"/>
                </a:solidFill>
                <a:latin typeface="Arial"/>
                <a:cs typeface="Times New Roman"/>
              </a:rPr>
              <a:t>: 12-15 </a:t>
            </a: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phút</a:t>
            </a:r>
          </a:p>
          <a:p>
            <a:pPr>
              <a:spcBef>
                <a:spcPct val="20000"/>
              </a:spcBef>
            </a:pP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Giáo</a:t>
            </a:r>
            <a:r>
              <a:rPr lang="en-US" altLang="vi-VN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viên</a:t>
            </a:r>
            <a:r>
              <a:rPr lang="en-US" altLang="vi-VN" dirty="0">
                <a:solidFill>
                  <a:srgbClr val="002060"/>
                </a:solidFill>
                <a:latin typeface="Arial"/>
                <a:cs typeface="Times New Roman"/>
              </a:rPr>
              <a:t>: Lê Thị </a:t>
            </a:r>
            <a:r>
              <a:rPr lang="en-US" altLang="vi-VN" dirty="0" err="1">
                <a:solidFill>
                  <a:srgbClr val="002060"/>
                </a:solidFill>
                <a:latin typeface="Arial"/>
                <a:cs typeface="Times New Roman"/>
              </a:rPr>
              <a:t>Huyền</a:t>
            </a:r>
            <a:r>
              <a:rPr lang="en-US" altLang="vi-VN" dirty="0">
                <a:solidFill>
                  <a:srgbClr val="002060"/>
                </a:solidFill>
                <a:latin typeface="Arial"/>
                <a:cs typeface="Times New Roman"/>
              </a:rPr>
              <a:t> Trang</a:t>
            </a:r>
            <a:endParaRPr lang="en-US" altLang="vi-VN" dirty="0">
              <a:solidFill>
                <a:srgbClr val="002060"/>
              </a:solidFill>
              <a:latin typeface="Arial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65D66F-BB20-CC15-48A6-37846A7E7840}"/>
              </a:ext>
            </a:extLst>
          </p:cNvPr>
          <p:cNvCxnSpPr/>
          <p:nvPr/>
        </p:nvCxnSpPr>
        <p:spPr>
          <a:xfrm>
            <a:off x="3581400" y="6858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3">
            <a:extLst>
              <a:ext uri="{FF2B5EF4-FFF2-40B4-BE49-F238E27FC236}">
                <a16:creationId xmlns:a16="http://schemas.microsoft.com/office/drawing/2014/main" id="{12400499-A6AC-6FDC-F708-4FCF2816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1009537"/>
            <a:ext cx="1117600" cy="87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F91CC54-225D-9B96-CE4B-61347D27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2590800"/>
            <a:ext cx="6511925" cy="1143000"/>
          </a:xfrm>
        </p:spPr>
        <p:txBody>
          <a:bodyPr/>
          <a:lstStyle/>
          <a:p>
            <a:pPr eaLnBrk="1" hangingPunct="1"/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  <a:endParaRPr lang="vi-VN" altLang="vi-VN">
              <a:cs typeface="Times New Roman" panose="02020603050405020304" pitchFamily="18" charset="0"/>
            </a:endParaRPr>
          </a:p>
        </p:txBody>
      </p:sp>
      <p:pic>
        <p:nvPicPr>
          <p:cNvPr id="11267" name="图片 30">
            <a:extLst>
              <a:ext uri="{FF2B5EF4-FFF2-40B4-BE49-F238E27FC236}">
                <a16:creationId xmlns:a16="http://schemas.microsoft.com/office/drawing/2014/main" id="{84EE480D-A2D7-9302-7ECD-5802419C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8575"/>
            <a:ext cx="347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5">
            <a:extLst>
              <a:ext uri="{FF2B5EF4-FFF2-40B4-BE49-F238E27FC236}">
                <a16:creationId xmlns:a16="http://schemas.microsoft.com/office/drawing/2014/main" id="{908866AB-A652-2384-5343-AD60C557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8175"/>
            <a:ext cx="22875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4">
            <a:extLst>
              <a:ext uri="{FF2B5EF4-FFF2-40B4-BE49-F238E27FC236}">
                <a16:creationId xmlns:a16="http://schemas.microsoft.com/office/drawing/2014/main" id="{B5D6D8A7-E1E7-FE71-AAEC-8332F68B7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20638"/>
            <a:ext cx="8064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8">
            <a:extLst>
              <a:ext uri="{FF2B5EF4-FFF2-40B4-BE49-F238E27FC236}">
                <a16:creationId xmlns:a16="http://schemas.microsoft.com/office/drawing/2014/main" id="{7E7D8428-4A79-0B98-E398-35CAD3457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27313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30">
            <a:extLst>
              <a:ext uri="{FF2B5EF4-FFF2-40B4-BE49-F238E27FC236}">
                <a16:creationId xmlns:a16="http://schemas.microsoft.com/office/drawing/2014/main" id="{174103E5-DC19-5B7B-FA35-3C8D81F8E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340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5">
            <a:extLst>
              <a:ext uri="{FF2B5EF4-FFF2-40B4-BE49-F238E27FC236}">
                <a16:creationId xmlns:a16="http://schemas.microsoft.com/office/drawing/2014/main" id="{1EF1F83E-80DF-AF7B-1CFF-4C03AB0C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8325"/>
            <a:ext cx="22875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4">
            <a:extLst>
              <a:ext uri="{FF2B5EF4-FFF2-40B4-BE49-F238E27FC236}">
                <a16:creationId xmlns:a16="http://schemas.microsoft.com/office/drawing/2014/main" id="{F1F86E86-FBB7-2A71-2FBD-26CA26A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8064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C704B7-B02E-DCFC-900C-4CD4D153C53E}"/>
              </a:ext>
            </a:extLst>
          </p:cNvPr>
          <p:cNvSpPr/>
          <p:nvPr/>
        </p:nvSpPr>
        <p:spPr>
          <a:xfrm rot="20942907">
            <a:off x="331797" y="1704710"/>
            <a:ext cx="558162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560125A-FBE7-33DA-27B8-C661D9CE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999893-570E-2421-B845-F3670BD15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0"/>
            <a:ext cx="6553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Ổn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tổ chức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câu đố về Con Thỏ cho trẻ nghe và đoán con vật trong câu đố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74F6A-80E0-E1C9-0F3A-8B056E2F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00400"/>
            <a:ext cx="601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gì đuôi ngắn tai dài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Thích ăn cà rốt mỗi ngày. 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con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hình nền &quot;Hoạt hình siêu dễ thương 2&quot; chất lượng cao cho Powerpoint">
            <a:extLst>
              <a:ext uri="{FF2B5EF4-FFF2-40B4-BE49-F238E27FC236}">
                <a16:creationId xmlns:a16="http://schemas.microsoft.com/office/drawing/2014/main" id="{851D4D9F-190B-68EA-8C08-C84028CB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7EA951-955A-9DD5-20B1-FE4680378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219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Bài mới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48443A-06F5-C85C-9255-4614BC6B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2725738"/>
            <a:ext cx="519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*Cho trẻ quan sát hình ảnh Con Thỏ</a:t>
            </a:r>
            <a:endParaRPr lang="vi-VN" alt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BAFE0000-1FBF-F4D0-3B05-B704DD95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7010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</p:txBody>
      </p:sp>
      <p:pic>
        <p:nvPicPr>
          <p:cNvPr id="6148" name="Picture 6" descr="C:\Users\Public\Pictures\6731727d853b6c65352a.jpg">
            <a:extLst>
              <a:ext uri="{FF2B5EF4-FFF2-40B4-BE49-F238E27FC236}">
                <a16:creationId xmlns:a16="http://schemas.microsoft.com/office/drawing/2014/main" id="{BA98185A-55EF-1459-CC2F-C30CA3DD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8AB2034-2BA6-AECA-2613-BE45A18285D8}"/>
              </a:ext>
            </a:extLst>
          </p:cNvPr>
          <p:cNvSpPr/>
          <p:nvPr/>
        </p:nvSpPr>
        <p:spPr>
          <a:xfrm>
            <a:off x="1066800" y="1905000"/>
            <a:ext cx="2971800" cy="2209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DC0AD4-E2D6-FADF-CB73-9792CBF3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257800"/>
            <a:ext cx="2292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Thỏ</a:t>
            </a:r>
            <a:endParaRPr lang="vi-VN" altLang="vi-VN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C:\Users\Public\Pictures\6731727d853b6c65352a.jpg">
            <a:extLst>
              <a:ext uri="{FF2B5EF4-FFF2-40B4-BE49-F238E27FC236}">
                <a16:creationId xmlns:a16="http://schemas.microsoft.com/office/drawing/2014/main" id="{3C217C15-3C6A-0CC4-6EA3-4B9E2CDA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3413"/>
            <a:ext cx="46482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>
            <a:extLst>
              <a:ext uri="{FF2B5EF4-FFF2-40B4-BE49-F238E27FC236}">
                <a16:creationId xmlns:a16="http://schemas.microsoft.com/office/drawing/2014/main" id="{741C4BEE-C5A6-7EEC-DE49-65270139D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5425"/>
            <a:ext cx="784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Thỏ có những bộ phận nào?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AD8B270-D075-E8C2-2F73-2903006499A9}"/>
              </a:ext>
            </a:extLst>
          </p:cNvPr>
          <p:cNvSpPr/>
          <p:nvPr/>
        </p:nvSpPr>
        <p:spPr>
          <a:xfrm>
            <a:off x="1981200" y="3074988"/>
            <a:ext cx="1219200" cy="458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7">
            <a:extLst>
              <a:ext uri="{FF2B5EF4-FFF2-40B4-BE49-F238E27FC236}">
                <a16:creationId xmlns:a16="http://schemas.microsoft.com/office/drawing/2014/main" id="{572432E3-F6C1-12C2-E89F-74E182A2A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221138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8">
            <a:extLst>
              <a:ext uri="{FF2B5EF4-FFF2-40B4-BE49-F238E27FC236}">
                <a16:creationId xmlns:a16="http://schemas.microsoft.com/office/drawing/2014/main" id="{9FEF849F-1E33-91FA-00CA-683F88B8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550" y="573405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đuôi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589BED-DEB1-A261-FC91-9FF12567B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59113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altLang="vi-VN" sz="240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0F7BF31-7517-BD2A-B7E7-AA745C562CC0}"/>
              </a:ext>
            </a:extLst>
          </p:cNvPr>
          <p:cNvSpPr/>
          <p:nvPr/>
        </p:nvSpPr>
        <p:spPr>
          <a:xfrm rot="8270264">
            <a:off x="5762625" y="2820988"/>
            <a:ext cx="1219200" cy="458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ED302FB-0BF3-33B5-3FA9-0C68CCDD715D}"/>
              </a:ext>
            </a:extLst>
          </p:cNvPr>
          <p:cNvSpPr/>
          <p:nvPr/>
        </p:nvSpPr>
        <p:spPr>
          <a:xfrm rot="12545515">
            <a:off x="6877050" y="5006975"/>
            <a:ext cx="1219200" cy="46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7" grpId="0" animBg="1"/>
      <p:bldP spid="8198" grpId="0"/>
      <p:bldP spid="8199" grpId="0"/>
      <p:bldP spid="2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992267C7-964A-CBD2-F797-00891475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của con Thỏ</a:t>
            </a:r>
            <a:endParaRPr lang="en-US" altLang="en-US" sz="2800"/>
          </a:p>
        </p:txBody>
      </p:sp>
      <p:pic>
        <p:nvPicPr>
          <p:cNvPr id="9219" name="Picture 7" descr="C:\Users\Public\Pictures\6731727d853b6c65352a.jpg">
            <a:extLst>
              <a:ext uri="{FF2B5EF4-FFF2-40B4-BE49-F238E27FC236}">
                <a16:creationId xmlns:a16="http://schemas.microsoft.com/office/drawing/2014/main" id="{71791658-A579-B923-15CC-517E8560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57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6-Point Star 9">
            <a:extLst>
              <a:ext uri="{FF2B5EF4-FFF2-40B4-BE49-F238E27FC236}">
                <a16:creationId xmlns:a16="http://schemas.microsoft.com/office/drawing/2014/main" id="{FAE5F124-C9ED-82DD-B17F-DB0814CC0984}"/>
              </a:ext>
            </a:extLst>
          </p:cNvPr>
          <p:cNvSpPr/>
          <p:nvPr/>
        </p:nvSpPr>
        <p:spPr>
          <a:xfrm>
            <a:off x="0" y="1066800"/>
            <a:ext cx="2438400" cy="167640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24985C4-4EE0-F6E1-F7DF-A2D43BD92634}"/>
              </a:ext>
            </a:extLst>
          </p:cNvPr>
          <p:cNvSpPr/>
          <p:nvPr/>
        </p:nvSpPr>
        <p:spPr>
          <a:xfrm>
            <a:off x="1828800" y="31242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6CAA7A-DD6E-7269-4B28-9481E7F536F2}"/>
              </a:ext>
            </a:extLst>
          </p:cNvPr>
          <p:cNvSpPr/>
          <p:nvPr/>
        </p:nvSpPr>
        <p:spPr>
          <a:xfrm>
            <a:off x="4191000" y="1524000"/>
            <a:ext cx="1752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13">
            <a:extLst>
              <a:ext uri="{FF2B5EF4-FFF2-40B4-BE49-F238E27FC236}">
                <a16:creationId xmlns:a16="http://schemas.microsoft.com/office/drawing/2014/main" id="{4C70E63E-FEB4-A87F-3129-DD55CCE7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Cái mắt ạ!</a:t>
            </a:r>
          </a:p>
        </p:txBody>
      </p:sp>
      <p:sp>
        <p:nvSpPr>
          <p:cNvPr id="15" name="6-Point Star 14">
            <a:extLst>
              <a:ext uri="{FF2B5EF4-FFF2-40B4-BE49-F238E27FC236}">
                <a16:creationId xmlns:a16="http://schemas.microsoft.com/office/drawing/2014/main" id="{B4F84EB2-9DA2-8E04-21D8-815D10ACBDA6}"/>
              </a:ext>
            </a:extLst>
          </p:cNvPr>
          <p:cNvSpPr/>
          <p:nvPr/>
        </p:nvSpPr>
        <p:spPr>
          <a:xfrm>
            <a:off x="6096000" y="5334000"/>
            <a:ext cx="2743200" cy="137160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5" name="TextBox 15">
            <a:extLst>
              <a:ext uri="{FF2B5EF4-FFF2-40B4-BE49-F238E27FC236}">
                <a16:creationId xmlns:a16="http://schemas.microsoft.com/office/drawing/2014/main" id="{6999228F-3E20-A434-7A8D-FA102BF6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10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=&gt;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Thỏ thế nào?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0BC42C3A-FA9A-5D02-83AC-FC8E5553BBDC}"/>
              </a:ext>
            </a:extLst>
          </p:cNvPr>
          <p:cNvSpPr/>
          <p:nvPr/>
        </p:nvSpPr>
        <p:spPr>
          <a:xfrm>
            <a:off x="3810000" y="4724400"/>
            <a:ext cx="266700" cy="857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A21B06-2962-2C23-0FF0-85B5B5F9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648325"/>
            <a:ext cx="106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" grpId="0" animBg="1"/>
      <p:bldP spid="11" grpId="0" animBg="1"/>
      <p:bldP spid="13" grpId="0" animBg="1"/>
      <p:bldP spid="9223" grpId="0"/>
      <p:bldP spid="15" grpId="0" animBg="1"/>
      <p:bldP spid="9225" grpId="0"/>
      <p:bldP spid="1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C:\Users\Public\Pictures\6731727d853b6c65352a.jpg">
            <a:extLst>
              <a:ext uri="{FF2B5EF4-FFF2-40B4-BE49-F238E27FC236}">
                <a16:creationId xmlns:a16="http://schemas.microsoft.com/office/drawing/2014/main" id="{D1546165-3944-F7FB-81EC-AEA53A3B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-Point Star 6">
            <a:extLst>
              <a:ext uri="{FF2B5EF4-FFF2-40B4-BE49-F238E27FC236}">
                <a16:creationId xmlns:a16="http://schemas.microsoft.com/office/drawing/2014/main" id="{FCAA9106-5890-E3A7-261C-65A27DF22EED}"/>
              </a:ext>
            </a:extLst>
          </p:cNvPr>
          <p:cNvSpPr/>
          <p:nvPr/>
        </p:nvSpPr>
        <p:spPr>
          <a:xfrm>
            <a:off x="381000" y="533400"/>
            <a:ext cx="2438400" cy="190500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3C75EF93-DE95-D33F-588B-F2352667E9C9}"/>
              </a:ext>
            </a:extLst>
          </p:cNvPr>
          <p:cNvSpPr/>
          <p:nvPr/>
        </p:nvSpPr>
        <p:spPr>
          <a:xfrm>
            <a:off x="3048000" y="609600"/>
            <a:ext cx="2895600" cy="15240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46" name="Picture 8" descr="tải xuống (6).jpg">
            <a:extLst>
              <a:ext uri="{FF2B5EF4-FFF2-40B4-BE49-F238E27FC236}">
                <a16:creationId xmlns:a16="http://schemas.microsoft.com/office/drawing/2014/main" id="{2202EFDD-8FE2-83F5-EB81-286383499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16573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C:\Users\Public\Pictures\tải xuống (11).jpg">
            <a:extLst>
              <a:ext uri="{FF2B5EF4-FFF2-40B4-BE49-F238E27FC236}">
                <a16:creationId xmlns:a16="http://schemas.microsoft.com/office/drawing/2014/main" id="{5760308E-E9D2-CFA0-F659-2E779ECD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1828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C:\Users\Public\Pictures\images (14).jpg">
            <a:extLst>
              <a:ext uri="{FF2B5EF4-FFF2-40B4-BE49-F238E27FC236}">
                <a16:creationId xmlns:a16="http://schemas.microsoft.com/office/drawing/2014/main" id="{18B76828-5FDC-856C-0842-976F0BB8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>
            <a:extLst>
              <a:ext uri="{FF2B5EF4-FFF2-40B4-BE49-F238E27FC236}">
                <a16:creationId xmlns:a16="http://schemas.microsoft.com/office/drawing/2014/main" id="{1B792470-843E-F066-7079-33A55E60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84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mở rộng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Thỏ trắng ra còn có nhiều chú Thỏ khác nữa </a:t>
            </a:r>
          </a:p>
        </p:txBody>
      </p:sp>
      <p:pic>
        <p:nvPicPr>
          <p:cNvPr id="11268" name="Picture 5" descr="C:\Users\Public\Pictures\24530092-isoliert-bild-von-einem-grauen-häschen-.jpg">
            <a:extLst>
              <a:ext uri="{FF2B5EF4-FFF2-40B4-BE49-F238E27FC236}">
                <a16:creationId xmlns:a16="http://schemas.microsoft.com/office/drawing/2014/main" id="{6DEB83A1-7305-2157-46AC-90F4D698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Users\Public\Pictures\unnamed.jpg">
            <a:extLst>
              <a:ext uri="{FF2B5EF4-FFF2-40B4-BE49-F238E27FC236}">
                <a16:creationId xmlns:a16="http://schemas.microsoft.com/office/drawing/2014/main" id="{59F4C297-ABC0-B2C7-26EC-6AE8DBCF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11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7">
            <a:extLst>
              <a:ext uri="{FF2B5EF4-FFF2-40B4-BE49-F238E27FC236}">
                <a16:creationId xmlns:a16="http://schemas.microsoft.com/office/drawing/2014/main" id="{9C9402BB-8F01-D155-045C-D685178C4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xám</a:t>
            </a:r>
          </a:p>
        </p:txBody>
      </p:sp>
      <p:sp>
        <p:nvSpPr>
          <p:cNvPr id="11271" name="TextBox 8">
            <a:extLst>
              <a:ext uri="{FF2B5EF4-FFF2-40B4-BE49-F238E27FC236}">
                <a16:creationId xmlns:a16="http://schemas.microsoft.com/office/drawing/2014/main" id="{65EE314F-8F4C-3465-2ABA-7F77A935F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578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nâu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0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>
            <a:extLst>
              <a:ext uri="{FF2B5EF4-FFF2-40B4-BE49-F238E27FC236}">
                <a16:creationId xmlns:a16="http://schemas.microsoft.com/office/drawing/2014/main" id="{E92270BF-3067-74B4-58FA-E0F094952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00088"/>
            <a:ext cx="449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Luyện tập</a:t>
            </a:r>
          </a:p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 tặng quà cho Thỏ</a:t>
            </a: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3B099500-630F-1B03-2A6F-48372BF0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hình ảnh các loại thức ăn. Trẻ sẽ chọn loại thức ăn nào Thỏ ăn ( Cho trẻ chỉ vào hình ảnh)</a:t>
            </a:r>
            <a:r>
              <a:rPr lang="en-US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7" name="Picture 6" descr="C:\Users\Public\Pictures\tải xuống (6).jpg">
            <a:extLst>
              <a:ext uri="{FF2B5EF4-FFF2-40B4-BE49-F238E27FC236}">
                <a16:creationId xmlns:a16="http://schemas.microsoft.com/office/drawing/2014/main" id="{A25D245D-FC99-6840-96F7-AF633F36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:\Users\Public\Pictures\tải xuống (11).jpg">
            <a:extLst>
              <a:ext uri="{FF2B5EF4-FFF2-40B4-BE49-F238E27FC236}">
                <a16:creationId xmlns:a16="http://schemas.microsoft.com/office/drawing/2014/main" id="{7ABE91AE-94CC-2B65-E6F2-C88C99BA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76500"/>
            <a:ext cx="3276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C:\Users\Public\Pictures\images (14).jpg">
            <a:extLst>
              <a:ext uri="{FF2B5EF4-FFF2-40B4-BE49-F238E27FC236}">
                <a16:creationId xmlns:a16="http://schemas.microsoft.com/office/drawing/2014/main" id="{D4E33AB0-5D17-3E35-F7B7-FBEDF92F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3124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images (2).jpg">
            <a:extLst>
              <a:ext uri="{FF2B5EF4-FFF2-40B4-BE49-F238E27FC236}">
                <a16:creationId xmlns:a16="http://schemas.microsoft.com/office/drawing/2014/main" id="{37275209-E7A5-A243-04D1-2C428F6C0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247</Words>
  <Application>Microsoft Office PowerPoint</Application>
  <PresentationFormat>Trình chiếu Trên màn hình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3. Kết thúc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DUY XUYÊN TRƯỜNG MGBC DUY SƠN</dc:title>
  <dc:creator>User</dc:creator>
  <cp:lastModifiedBy>A</cp:lastModifiedBy>
  <cp:revision>129</cp:revision>
  <dcterms:created xsi:type="dcterms:W3CDTF">2009-10-13T02:49:18Z</dcterms:created>
  <dcterms:modified xsi:type="dcterms:W3CDTF">2022-05-28T19:06:30Z</dcterms:modified>
</cp:coreProperties>
</file>