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57" r:id="rId4"/>
    <p:sldId id="316" r:id="rId5"/>
    <p:sldId id="317" r:id="rId6"/>
    <p:sldId id="318" r:id="rId7"/>
    <p:sldId id="321" r:id="rId8"/>
    <p:sldId id="322" r:id="rId9"/>
    <p:sldId id="323" r:id="rId10"/>
    <p:sldId id="320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C4B24-2D09-43E8-AB31-9BEBE662AD17}" v="61" dt="2022-05-28T10:54:23.143"/>
    <p1510:client id="{B549C1B9-FDBA-48BE-BACF-295AF4C9BA5C}" v="5" dt="2022-05-28T11:11:28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4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17792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550" y="-33692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506056" y="1728076"/>
            <a:ext cx="59025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</a:t>
            </a:r>
            <a:r>
              <a:rPr lang="vi-VN" altLang="en-US" sz="2800" b="1">
                <a:solidFill>
                  <a:srgbClr val="FF0000"/>
                </a:solidFill>
              </a:rPr>
              <a:t>TRIỂN </a:t>
            </a:r>
            <a:r>
              <a:rPr lang="en-US" altLang="en-US" sz="2800" b="1">
                <a:solidFill>
                  <a:srgbClr val="FF0000"/>
                </a:solidFill>
              </a:rPr>
              <a:t>THẨM MỸ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2897820" y="386699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43136" y="4471177"/>
            <a:ext cx="48930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vi-VN" altLang="en-US" sz="2800" b="1" dirty="0" err="1">
                <a:solidFill>
                  <a:srgbClr val="002060"/>
                </a:solidFill>
                <a:latin typeface="Arial"/>
                <a:cs typeface="Arial"/>
              </a:rPr>
              <a:t>Giáo</a:t>
            </a:r>
            <a:r>
              <a:rPr lang="vi-VN" altLang="en-US" sz="2800" b="1" dirty="0">
                <a:solidFill>
                  <a:srgbClr val="002060"/>
                </a:solidFill>
                <a:latin typeface="Arial"/>
                <a:cs typeface="Arial"/>
              </a:rPr>
              <a:t> viên: </a:t>
            </a:r>
            <a:r>
              <a:rPr lang="en-US" altLang="en-US" sz="2800" b="1" dirty="0">
                <a:solidFill>
                  <a:srgbClr val="002060"/>
                </a:solidFill>
              </a:rPr>
              <a:t>Lê Thị </a:t>
            </a:r>
            <a:r>
              <a:rPr lang="en-US" altLang="en-US" sz="2800" b="1" dirty="0" err="1">
                <a:solidFill>
                  <a:srgbClr val="002060"/>
                </a:solidFill>
              </a:rPr>
              <a:t>Huyền</a:t>
            </a:r>
            <a:r>
              <a:rPr lang="en-US" altLang="en-US" sz="2800" b="1" dirty="0">
                <a:solidFill>
                  <a:srgbClr val="002060"/>
                </a:solidFill>
              </a:rPr>
              <a:t> Trang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608494" y="2128018"/>
            <a:ext cx="329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</a:t>
            </a:r>
            <a:r>
              <a:rPr lang="en-US" altLang="en-US" sz="2400" b="1"/>
              <a:t>ĐỘNG ÂM NHẠC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4419341" y="123607"/>
            <a:ext cx="34898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GIA QUẤT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377DAD2-E660-4F6F-98B5-13AB6664C7C6}"/>
              </a:ext>
            </a:extLst>
          </p:cNvPr>
          <p:cNvSpPr txBox="1"/>
          <p:nvPr/>
        </p:nvSpPr>
        <p:spPr>
          <a:xfrm>
            <a:off x="2897819" y="332368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F17C0-B5D7-45C3-8D27-4C718844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206" y="906391"/>
            <a:ext cx="872113" cy="685231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3E35F239-3C1B-4D63-846E-9C299579571E}"/>
              </a:ext>
            </a:extLst>
          </p:cNvPr>
          <p:cNvSpPr txBox="1"/>
          <p:nvPr/>
        </p:nvSpPr>
        <p:spPr>
          <a:xfrm>
            <a:off x="4261137" y="6295318"/>
            <a:ext cx="366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</a:rPr>
              <a:t>NĂM HỌC 2021-2022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4"/>
    </mc:Choice>
    <mc:Fallback xmlns=""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6FF30-BC1B-4C5D-B7C5-491E0995D44B}"/>
              </a:ext>
            </a:extLst>
          </p:cNvPr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944885" y="1580199"/>
            <a:ext cx="71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b="1">
                <a:solidFill>
                  <a:srgbClr val="002060"/>
                </a:solidFill>
              </a:rPr>
              <a:t>Kiến thức: - Trẻ biết tên bài hát, tác giả. Hiểu nội dung bài hát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944885" y="2239678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hát đúng giai điệu của bài bát.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723868" y="2879210"/>
            <a:ext cx="583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yêu quý các con vật nuôi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2488367" y="1635027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được xem video về con vật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E21AB-2F7F-4EDF-B7CE-24EE37F5F05A}"/>
              </a:ext>
            </a:extLst>
          </p:cNvPr>
          <p:cNvSpPr txBox="1"/>
          <p:nvPr/>
        </p:nvSpPr>
        <p:spPr>
          <a:xfrm>
            <a:off x="2488367" y="2312083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Con gà trống gáy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C96A5-6C7F-4FDD-BC4C-0205035BEB7A}"/>
              </a:ext>
            </a:extLst>
          </p:cNvPr>
          <p:cNvSpPr txBox="1"/>
          <p:nvPr/>
        </p:nvSpPr>
        <p:spPr>
          <a:xfrm>
            <a:off x="2353454" y="2989139"/>
            <a:ext cx="825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Bạn nào giỏi làm được tiếng gáy của gà trống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010F9-2F83-4028-B479-CED031A07EC1}"/>
              </a:ext>
            </a:extLst>
          </p:cNvPr>
          <p:cNvSpPr txBox="1"/>
          <p:nvPr/>
        </p:nvSpPr>
        <p:spPr>
          <a:xfrm>
            <a:off x="2218541" y="3666195"/>
            <a:ext cx="8394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Có một bài hát rất hay về con gà trống đấy. Hôm nay cô sẽ dạy các con. Đó là bài: “Con gà trống” của nhạc sĩ Tân Huyền</a:t>
            </a:r>
          </a:p>
        </p:txBody>
      </p:sp>
    </p:spTree>
    <p:extLst>
      <p:ext uri="{BB962C8B-B14F-4D97-AF65-F5344CB8AC3E}">
        <p14:creationId xmlns:p14="http://schemas.microsoft.com/office/powerpoint/2010/main" val="18039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991EA8A3-F957-493C-AAF3-2D0DB2F9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4462A-FD75-4405-A7A4-B4E4E4E4F00D}"/>
              </a:ext>
            </a:extLst>
          </p:cNvPr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006A4-7681-4B28-B343-28ED7A6FFA45}"/>
              </a:ext>
            </a:extLst>
          </p:cNvPr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Con gà trống – Nhạc sĩ: Tân Huyền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C1F7C1-E982-4081-BF67-E3DD5E061E78}"/>
              </a:ext>
            </a:extLst>
          </p:cNvPr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9FD56E-BA13-44EC-8386-972A86DC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>
              <a:extLst>
                <a:ext uri="{FF2B5EF4-FFF2-40B4-BE49-F238E27FC236}">
                  <a16:creationId xmlns:a16="http://schemas.microsoft.com/office/drawing/2014/main" id="{BDB16A43-CBB5-46AA-8466-D1D713CEB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1BF68905-99E0-4D7C-BF84-EC27CE90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3E54D-219D-477F-9752-177E585D8421}"/>
              </a:ext>
            </a:extLst>
          </p:cNvPr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</a:p>
        </p:txBody>
      </p:sp>
    </p:spTree>
    <p:extLst>
      <p:ext uri="{BB962C8B-B14F-4D97-AF65-F5344CB8AC3E}">
        <p14:creationId xmlns:p14="http://schemas.microsoft.com/office/powerpoint/2010/main" val="8807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B960C10-9D4E-4D21-8C41-09497C50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AA14DBD-78A5-4EF8-9B5D-17F1634B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</a:p>
        </p:txBody>
      </p:sp>
    </p:spTree>
    <p:extLst>
      <p:ext uri="{BB962C8B-B14F-4D97-AF65-F5344CB8AC3E}">
        <p14:creationId xmlns:p14="http://schemas.microsoft.com/office/powerpoint/2010/main" val="35347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61DCA-21CB-4041-A86B-7C8DED0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>
            <a:extLst>
              <a:ext uri="{FF2B5EF4-FFF2-40B4-BE49-F238E27FC236}">
                <a16:creationId xmlns:a16="http://schemas.microsoft.com/office/drawing/2014/main" id="{C6AB31E4-DC80-4BC6-83FA-7441BD87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A4C27-F95B-42A7-B0D7-F889C402B5F8}"/>
              </a:ext>
            </a:extLst>
          </p:cNvPr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</a:p>
        </p:txBody>
      </p:sp>
    </p:spTree>
    <p:extLst>
      <p:ext uri="{BB962C8B-B14F-4D97-AF65-F5344CB8AC3E}">
        <p14:creationId xmlns:p14="http://schemas.microsoft.com/office/powerpoint/2010/main" val="39893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337</Words>
  <Application>Microsoft Office PowerPoint</Application>
  <PresentationFormat>Màn hình rộng</PresentationFormat>
  <Paragraphs>31</Paragraphs>
  <Slides>11</Slides>
  <Notes>0</Notes>
  <HiddenSlides>0</HiddenSlides>
  <MMClips>6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2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Tuấn .</cp:lastModifiedBy>
  <cp:revision>18</cp:revision>
  <dcterms:created xsi:type="dcterms:W3CDTF">2021-10-19T16:06:56Z</dcterms:created>
  <dcterms:modified xsi:type="dcterms:W3CDTF">2022-05-28T11:11:50Z</dcterms:modified>
</cp:coreProperties>
</file>