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3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9795F-A0F8-4D81-A661-2BAFF278B8A5}" v="51" dt="2022-05-29T12:09:4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2" d="100"/>
          <a:sy n="82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gif"/><Relationship Id="rId5" Type="http://schemas.openxmlformats.org/officeDocument/2006/relationships/image" Target="../media/image36.jpeg"/><Relationship Id="rId10" Type="http://schemas.openxmlformats.org/officeDocument/2006/relationships/image" Target="../media/image32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1.mp3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c&#195;&#161;%20v&#195;&#160;ng%20ranchu%20size%2010cm%20gi&#195;&#161;%2050k-1%20con,%20c&#195;&#161;%20v&#195;&#160;ng%20ng&#225;&#187;&#141;c%20trai%20size%2010cm%20gi&#195;&#161;%2050k%20(1).mpg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UBND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TRƯỜNG MẦM NON GIA QUẤT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3" y="3420289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928795" y="4869749"/>
            <a:ext cx="671517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GIÁO VIÊN: NGUYỄN THỊ THÀNH</a:t>
            </a:r>
            <a:endParaRPr lang="en-US" sz="2400" b="1" dirty="0"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571736" y="4164766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3B227-D0D7-4CB3-8FF8-C0F998F34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679664"/>
            <a:ext cx="1428735" cy="11225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85749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915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3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8426"/>
            <a:ext cx="2500330" cy="2209574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1860562" cy="1902833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491" y="1136138"/>
            <a:ext cx="1857388" cy="176680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643446"/>
            <a:ext cx="2266936" cy="2214554"/>
          </a:xfrm>
          <a:prstGeom prst="rect">
            <a:avLst/>
          </a:prstGeom>
          <a:noFill/>
        </p:spPr>
      </p:pic>
      <p:pic>
        <p:nvPicPr>
          <p:cNvPr id="19" name="Picture 15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5016"/>
            <a:ext cx="762000" cy="755650"/>
          </a:xfrm>
          <a:prstGeom prst="rect">
            <a:avLst/>
          </a:prstGeom>
          <a:noFill/>
        </p:spPr>
      </p:pic>
      <p:pic>
        <p:nvPicPr>
          <p:cNvPr id="20" name="Picture 16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5429264"/>
            <a:ext cx="762000" cy="755650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572008"/>
            <a:ext cx="2643174" cy="2285992"/>
          </a:xfrm>
          <a:prstGeom prst="rect">
            <a:avLst/>
          </a:prstGeom>
          <a:noFill/>
        </p:spPr>
      </p:pic>
      <p:pic>
        <p:nvPicPr>
          <p:cNvPr id="22" name="Picture 18" descr="smiley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214950"/>
            <a:ext cx="75565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0158 -0.409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26154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: Cá vàng bơi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4563">
            <a:off x="8129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79312">
            <a:off x="217843" y="876573"/>
            <a:ext cx="1104900" cy="2209800"/>
          </a:xfrm>
          <a:prstGeom prst="rect">
            <a:avLst/>
          </a:prstGeom>
          <a:noFill/>
        </p:spPr>
      </p:pic>
      <p:pic>
        <p:nvPicPr>
          <p:cNvPr id="2" name="CaVangBoi-BeXuanMai_4a3z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0604" y="518637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Ã¡ vÃ ng ranchu size 10cm giÃ¡ 50k-1 con, cÃ¡ vÃ ng ngá»c trai size 10cm giÃ¡ 50k (1)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15616" y="1076088"/>
            <a:ext cx="6956276" cy="57919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714356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85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3233742" y="3233737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5572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4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07503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8072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143900" y="78579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6" y="564357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43042" y="85723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8501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7715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572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43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357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143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9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5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4546" y="142853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515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28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36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0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723</TotalTime>
  <Words>283</Words>
  <Application>Microsoft Office PowerPoint</Application>
  <PresentationFormat>Trình chiếu Trên màn hình (4:3)</PresentationFormat>
  <Paragraphs>34</Paragraphs>
  <Slides>13</Slides>
  <Notes>1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Để môi trường nước nơi cá và các vật sống dười nước luôn sạch các con cần làm gì?</vt:lpstr>
      <vt:lpstr>Bản trình bày PowerPoint</vt:lpstr>
      <vt:lpstr>Hoạt động 3: Mời bạn cùng tham gia trò chơi với chúng tôi</vt:lpstr>
      <vt:lpstr>Bản trình bày PowerPoint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Techsi.vn</cp:lastModifiedBy>
  <cp:revision>93</cp:revision>
  <dcterms:created xsi:type="dcterms:W3CDTF">2015-07-15T14:28:04Z</dcterms:created>
  <dcterms:modified xsi:type="dcterms:W3CDTF">2022-05-29T12:10:30Z</dcterms:modified>
</cp:coreProperties>
</file>