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3" r:id="rId3"/>
    <p:sldId id="274" r:id="rId4"/>
    <p:sldId id="259" r:id="rId5"/>
    <p:sldId id="276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 varScale="1">
        <p:scale>
          <a:sx n="82" d="100"/>
          <a:sy n="82" d="100"/>
        </p:scale>
        <p:origin x="14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B498B-4CE2-48D2-BB5A-D2A8EA1C115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04F2D-4314-4C1A-932E-16D17A96B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6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8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4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D644-2F58-42E0-B97E-68BB3A99EB81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2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Kết quả hình ảnh cho hình nề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94" y="1881"/>
            <a:ext cx="917669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1167" y="0"/>
            <a:ext cx="81240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GIA QUẤT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5208" y="2348880"/>
            <a:ext cx="3068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KỸ NĂNG SỐNG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0688" y="2872100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cóc</a:t>
            </a:r>
            <a:r>
              <a:rPr lang="en-US" sz="28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3998290"/>
            <a:ext cx="612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F08CA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  <a:endParaRPr lang="en-US" sz="3200" b="1" dirty="0">
              <a:solidFill>
                <a:srgbClr val="1F08C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5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ết quả hình ảnh cho hình nề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" y="0"/>
            <a:ext cx="91289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835696" y="9144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848600" cy="2438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Nối tranh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2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86"/>
            <a:ext cx="9144000" cy="683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03648" y="908720"/>
            <a:ext cx="7239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66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66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54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54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Ai nhanh nhất’’</a:t>
            </a:r>
            <a:endParaRPr lang="en-US" sz="54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839" y="3340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177281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72200" y="4887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22199" y="0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1" y="549981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2" y="364502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75656" y="177281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75656" y="3340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87824" y="2696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32040" y="4750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84040" y="3645023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22199" y="1761419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07191" y="179796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932039" y="1770352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87823" y="177281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Kết quả hình ảnh cho hình ảnh bắt cóc trẻ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0" cy="13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4"/>
            <a:ext cx="1340286" cy="132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682" y="1739785"/>
            <a:ext cx="1307318" cy="13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2987822" y="3645022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33648" y="3612830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46543" y="548028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59692" y="549879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23838" y="356564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088922" y="549981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521467" y="549981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835854" y="356564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04725" y="5491301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80535" y="2861651"/>
            <a:ext cx="133637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19567" y="1152008"/>
            <a:ext cx="135120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7763" y="2870584"/>
            <a:ext cx="133637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Picture 2" descr="Kết quả hình ảnh cho hình ảnh bắt cóc trẻ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08" y="32948"/>
            <a:ext cx="1331640" cy="130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902633" y="1125324"/>
            <a:ext cx="135120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4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87" y="3599520"/>
            <a:ext cx="1291639" cy="127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87" y="3651659"/>
            <a:ext cx="1373486" cy="130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-12107" y="4729419"/>
            <a:ext cx="135585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đồ chơi của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87698" y="4657565"/>
            <a:ext cx="135585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đồ chơi của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Picture 2" descr="Hình ảnh có liên qua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967"/>
            <a:ext cx="1310547" cy="128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ình ảnh có liên qua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029" y="60372"/>
            <a:ext cx="1310547" cy="128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6385017" y="1102595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04581" y="1118886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" name="Picture 2" descr="Kết quả hình ảnh cho chú bảo vệ và bạn nh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67" y="1761419"/>
            <a:ext cx="1351207" cy="132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-33296" y="2853338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2" descr="Kết quả hình ảnh cho chú bảo vệ và bạn nh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90" y="1733634"/>
            <a:ext cx="1307851" cy="132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4887698" y="2889887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2" descr="Hình ảnh có liên qu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05" y="3655949"/>
            <a:ext cx="1348670" cy="129842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ình ảnh có liên qu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91" y="3574581"/>
            <a:ext cx="1348670" cy="129842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471891" y="4738932"/>
            <a:ext cx="1331641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nhớ số ĐT của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07191" y="4631210"/>
            <a:ext cx="1331641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nhớ số ĐT của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Picture 2" descr="Kết quả hình ảnh cho những hình ảnh giúp trẻ thoát bị dụ dỗ bắt có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05" y="1761418"/>
            <a:ext cx="1372663" cy="129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Kết quả hình ảnh cho những hình ảnh giúp trẻ thoát bị dụ dỗ bắt có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76" y="1810594"/>
            <a:ext cx="1372663" cy="129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 rot="10800000" flipV="1">
            <a:off x="1475656" y="2840711"/>
            <a:ext cx="1403649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theo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0800000" flipV="1">
            <a:off x="6348754" y="2889887"/>
            <a:ext cx="1403649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theo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" name="Picture 2" descr="C:\Users\PHUONG NGUYEN\Downloads\20170417_18111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" y="5518449"/>
            <a:ext cx="1303410" cy="12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PHUONG NGUYEN\Downloads\20170417_18111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26" y="5505028"/>
            <a:ext cx="1293520" cy="128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4902633" y="6572203"/>
            <a:ext cx="133164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bánh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390" y="6590714"/>
            <a:ext cx="133164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bánh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47763" y="3604674"/>
            <a:ext cx="1296237" cy="1241979"/>
          </a:xfrm>
          <a:prstGeom prst="rect">
            <a:avLst/>
          </a:prstGeom>
          <a:noFill/>
        </p:spPr>
      </p:pic>
      <p:pic>
        <p:nvPicPr>
          <p:cNvPr id="80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824" y="3604675"/>
            <a:ext cx="1340286" cy="1315518"/>
          </a:xfrm>
          <a:prstGeom prst="rect">
            <a:avLst/>
          </a:prstGeom>
          <a:noFill/>
        </p:spPr>
      </p:pic>
      <p:sp>
        <p:nvSpPr>
          <p:cNvPr id="81" name="TextBox 80"/>
          <p:cNvSpPr txBox="1"/>
          <p:nvPr/>
        </p:nvSpPr>
        <p:spPr>
          <a:xfrm>
            <a:off x="2957292" y="4729419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87996" y="4643148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" name="Picture 2" descr="C:\Users\PHUONG NGUYEN\Pictures\IMG_20170419_09505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84" y="5498795"/>
            <a:ext cx="1296144" cy="12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PHUONG NGUYEN\Pictures\IMG_20170419_09505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76" y="5498795"/>
            <a:ext cx="1296144" cy="12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1559642" y="6541332"/>
            <a:ext cx="125963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72200" y="6563724"/>
            <a:ext cx="125963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89535" y="16398"/>
            <a:ext cx="1296237" cy="1315518"/>
          </a:xfrm>
          <a:prstGeom prst="rect">
            <a:avLst/>
          </a:prstGeom>
          <a:noFill/>
        </p:spPr>
      </p:pic>
      <p:pic>
        <p:nvPicPr>
          <p:cNvPr id="93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65566" y="51934"/>
            <a:ext cx="1340286" cy="1315518"/>
          </a:xfrm>
          <a:prstGeom prst="rect">
            <a:avLst/>
          </a:prstGeom>
          <a:noFill/>
        </p:spPr>
      </p:pic>
      <p:sp>
        <p:nvSpPr>
          <p:cNvPr id="94" name="TextBox 93"/>
          <p:cNvSpPr txBox="1"/>
          <p:nvPr/>
        </p:nvSpPr>
        <p:spPr>
          <a:xfrm>
            <a:off x="7826771" y="1105308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09708" y="1137241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2949"/>
            <a:ext cx="72008" cy="6741982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280"/>
            <a:ext cx="9144000" cy="688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08" y="1124744"/>
            <a:ext cx="7416824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ết học</a:t>
            </a:r>
            <a:r>
              <a:rPr lang="en-US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 năng sống </a:t>
            </a:r>
            <a:r>
              <a:rPr lang="en-US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ủa lớp A</a:t>
            </a:r>
            <a:r>
              <a:rPr lang="en-US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ngày hôm nay đã kết thúc.</a:t>
            </a:r>
            <a:endParaRPr lang="en-US" sz="4400" b="1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4400" b="1" i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vi-VN" sz="4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ính chúc các vị đại biểu sức khỏe,hạnh phúc.</a:t>
            </a:r>
          </a:p>
        </p:txBody>
      </p:sp>
    </p:spTree>
    <p:extLst>
      <p:ext uri="{BB962C8B-B14F-4D97-AF65-F5344CB8AC3E}">
        <p14:creationId xmlns:p14="http://schemas.microsoft.com/office/powerpoint/2010/main" val="344224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hình nề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" y="0"/>
            <a:ext cx="91333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1752600" y="2057400"/>
            <a:ext cx="63246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Dồi</a:t>
            </a:r>
            <a:r>
              <a:rPr lang="en-US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dào</a:t>
            </a:r>
            <a:r>
              <a:rPr lang="en-US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sức</a:t>
            </a:r>
            <a:r>
              <a:rPr lang="en-US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r>
              <a:rPr lang="en-US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5" name="WordArt 14"/>
          <p:cNvSpPr>
            <a:spLocks noChangeArrowheads="1" noChangeShapeType="1" noTextEdit="1"/>
          </p:cNvSpPr>
          <p:nvPr/>
        </p:nvSpPr>
        <p:spPr bwMode="auto">
          <a:xfrm>
            <a:off x="1371600" y="3276600"/>
            <a:ext cx="64008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204781" dir="16627501" sy="50000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bé</a:t>
            </a:r>
            <a:endParaRPr lang="en-US" sz="20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204781" dir="16627501" sy="50000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152400" y="5867400"/>
            <a:ext cx="8991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0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63500" dir="19387806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 ngoan học giỏi</a:t>
            </a:r>
            <a:endParaRPr lang="en-US" sz="20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63500" dir="19387806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6215" y="320538"/>
            <a:ext cx="8731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b="1" dirty="0">
                <a:solidFill>
                  <a:srgbClr val="FF0000"/>
                </a:solidFill>
                <a:latin typeface="+mj-lt"/>
              </a:rPr>
              <a:t>Kính chúc các cô</a:t>
            </a:r>
            <a:endParaRPr lang="en-US" sz="8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59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218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NGUYEN</dc:creator>
  <cp:lastModifiedBy>Tin Hoc Sang Tao</cp:lastModifiedBy>
  <cp:revision>49</cp:revision>
  <dcterms:created xsi:type="dcterms:W3CDTF">2017-04-09T07:52:50Z</dcterms:created>
  <dcterms:modified xsi:type="dcterms:W3CDTF">2022-05-30T04:39:22Z</dcterms:modified>
</cp:coreProperties>
</file>