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2" r:id="rId5"/>
    <p:sldId id="264" r:id="rId6"/>
    <p:sldId id="265" r:id="rId7"/>
    <p:sldId id="268" r:id="rId8"/>
    <p:sldId id="269" r:id="rId9"/>
    <p:sldId id="266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2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12/11/2021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8808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12/11/2021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9533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12/11/2021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723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12/11/2021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5429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12/11/2021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199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12/11/2021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5641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12/11/2021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5780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12/11/2021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0094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12/11/2021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0725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12/11/2021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3130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9A-02FE-4A3E-A1BC-800FFE7B07CD}" type="datetimeFigureOut">
              <a:rPr lang="vi-VN" smtClean="0"/>
              <a:t>12/11/2021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5629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10F9A-02FE-4A3E-A1BC-800FFE7B07CD}" type="datetimeFigureOut">
              <a:rPr lang="vi-VN" smtClean="0"/>
              <a:t>12/11/2021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D54B4-F181-4408-ABA4-1831D21BDF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020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7.png"/><Relationship Id="rId4" Type="http://schemas.openxmlformats.org/officeDocument/2006/relationships/image" Target="../media/image14.jp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57" y="1083703"/>
            <a:ext cx="8211585" cy="548335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8366760" y="2674620"/>
            <a:ext cx="1805940" cy="5715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8218170" y="5349240"/>
            <a:ext cx="1623060" cy="1828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457950" y="4297680"/>
            <a:ext cx="91440" cy="11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691640" y="2868930"/>
            <a:ext cx="1851660" cy="1143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474970" y="1668780"/>
            <a:ext cx="22860" cy="15773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441180" y="1931670"/>
            <a:ext cx="1954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đầu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070" y="2375595"/>
            <a:ext cx="1954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đuôi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77740" y="1051560"/>
            <a:ext cx="1954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mình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45980" y="5394960"/>
            <a:ext cx="1954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chân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eart 2">
            <a:hlinkClick r:id="rId5" action="ppaction://hlinksldjump"/>
          </p:cNvPr>
          <p:cNvSpPr/>
          <p:nvPr/>
        </p:nvSpPr>
        <p:spPr>
          <a:xfrm>
            <a:off x="11395710" y="6276109"/>
            <a:ext cx="654800" cy="581891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5" name="Smiley Face 4">
            <a:hlinkClick r:id="rId6" action="ppaction://hlinksldjump"/>
          </p:cNvPr>
          <p:cNvSpPr/>
          <p:nvPr/>
        </p:nvSpPr>
        <p:spPr>
          <a:xfrm>
            <a:off x="115331" y="6276108"/>
            <a:ext cx="702603" cy="581891"/>
          </a:xfrm>
          <a:prstGeom prst="smileyFac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90238" y="5494590"/>
            <a:ext cx="533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4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17017" y="5749058"/>
            <a:ext cx="533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4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77740" y="5860609"/>
            <a:ext cx="533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4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6328" y="5564236"/>
            <a:ext cx="533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4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89" y="3692082"/>
            <a:ext cx="2056331" cy="2056331"/>
          </a:xfrm>
          <a:prstGeom prst="ellipse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1567543" y="4717991"/>
            <a:ext cx="118011" cy="15581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673902" y="6261866"/>
            <a:ext cx="168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Đệm chân</a:t>
            </a:r>
            <a:endParaRPr lang="vi-V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79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1" grpId="0"/>
      <p:bldP spid="11" grpId="1"/>
      <p:bldP spid="13" grpId="0"/>
      <p:bldP spid="13" grpId="1"/>
      <p:bldP spid="15" grpId="0"/>
      <p:bldP spid="15" grpId="1"/>
      <p:bldP spid="6" grpId="0"/>
      <p:bldP spid="6" grpId="1"/>
      <p:bldP spid="17" grpId="0"/>
      <p:bldP spid="17" grpId="1"/>
      <p:bldP spid="19" grpId="0"/>
      <p:bldP spid="19" grpId="1"/>
      <p:bldP spid="20" grpId="0"/>
      <p:bldP spid="20" grpId="1"/>
      <p:bldP spid="26" grpId="0"/>
      <p:bldP spid="2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999227" y="4413"/>
            <a:ext cx="4502727" cy="234141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801" y="4384963"/>
            <a:ext cx="2880014" cy="28800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84" y="4384963"/>
            <a:ext cx="2880014" cy="28800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6" y="4307897"/>
            <a:ext cx="2880014" cy="28800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436" y="149079"/>
            <a:ext cx="2968744" cy="1987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188" y="2284751"/>
            <a:ext cx="5657850" cy="4000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141" y="3223380"/>
            <a:ext cx="2857899" cy="28578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954" y="3837709"/>
            <a:ext cx="2968744" cy="198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74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.35911 -0.42315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956" y="-2115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64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7.40741E-7 L 0.02161 -0.52106 " pathEditMode="relative" rAng="0" ptsTypes="AA" p14:bounceEnd="50000">
                                          <p:cBhvr>
                                            <p:cTn id="1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81" y="-2606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1.85185E-6 L -0.30391 -0.53935 " pathEditMode="relative" rAng="0" ptsTypes="AA">
                                          <p:cBhvr>
                                            <p:cTn id="1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195" y="-26968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.35911 -0.42315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956" y="-2115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64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7.40741E-7 L 0.02161 -0.52106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81" y="-2606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1.85185E-6 L -0.30391 -0.53935 " pathEditMode="relative" rAng="0" ptsTypes="AA">
                                          <p:cBhvr>
                                            <p:cTn id="1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195" y="-26968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/>
          <p:nvPr/>
        </p:nvCxnSpPr>
        <p:spPr>
          <a:xfrm flipH="1">
            <a:off x="6457950" y="4297680"/>
            <a:ext cx="91440" cy="11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85" b="3742"/>
          <a:stretch/>
        </p:blipFill>
        <p:spPr>
          <a:xfrm>
            <a:off x="6845184" y="2194560"/>
            <a:ext cx="3345180" cy="2815590"/>
          </a:xfrm>
          <a:prstGeom prst="ellipse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1" y="1723726"/>
            <a:ext cx="5626677" cy="375725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4726824" y="2646218"/>
            <a:ext cx="845301" cy="4181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90654" y="2079103"/>
            <a:ext cx="1954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đầu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8855480" y="3216792"/>
            <a:ext cx="1729393" cy="6195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9154217" y="2244436"/>
            <a:ext cx="845301" cy="4181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719455" y="4354830"/>
            <a:ext cx="1593272" cy="5358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176655" y="4890655"/>
            <a:ext cx="1136072" cy="11083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720176" y="1613612"/>
            <a:ext cx="1274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tai</a:t>
            </a:r>
            <a:endParaRPr lang="vi-VN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84873" y="3216792"/>
            <a:ext cx="1510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mắt</a:t>
            </a:r>
            <a:endParaRPr lang="vi-VN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76655" y="5996602"/>
            <a:ext cx="1842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miệng</a:t>
            </a:r>
            <a:endParaRPr lang="vi-VN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99018" y="4890655"/>
            <a:ext cx="1746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mũi</a:t>
            </a:r>
            <a:endParaRPr lang="vi-VN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Action Button: Home 26">
            <a:hlinkClick r:id="" action="ppaction://hlinkshowjump?jump=firstslide" highlightClick="1"/>
          </p:cNvPr>
          <p:cNvSpPr/>
          <p:nvPr/>
        </p:nvSpPr>
        <p:spPr>
          <a:xfrm>
            <a:off x="11291455" y="6289964"/>
            <a:ext cx="651163" cy="5680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605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80" y="1971224"/>
            <a:ext cx="4645615" cy="3102146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6457950" y="4297680"/>
            <a:ext cx="91440" cy="11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392" y="1153602"/>
            <a:ext cx="3319255" cy="2218916"/>
          </a:xfrm>
          <a:prstGeom prst="ellipse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392" y="3372518"/>
            <a:ext cx="3301062" cy="340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2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94" y="1309834"/>
            <a:ext cx="4645615" cy="3102146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6457950" y="4297680"/>
            <a:ext cx="91440" cy="11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156" y="2860907"/>
            <a:ext cx="3614400" cy="2419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75" y="3922581"/>
            <a:ext cx="549592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6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/>
          <p:nvPr/>
        </p:nvCxnSpPr>
        <p:spPr>
          <a:xfrm flipH="1">
            <a:off x="6457950" y="4297680"/>
            <a:ext cx="91440" cy="11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679" y="697230"/>
            <a:ext cx="4876800" cy="365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864" y="2945804"/>
            <a:ext cx="5628571" cy="4019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75" y="1194507"/>
            <a:ext cx="2857899" cy="28578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390" y="3277473"/>
            <a:ext cx="56578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4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9273" y="2189019"/>
            <a:ext cx="74121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mtClean="0">
                <a:solidFill>
                  <a:srgbClr val="FF0000"/>
                </a:solidFill>
                <a:latin typeface="#9Slide05 Wedding KT" panose="02040603050506020204" pitchFamily="18" charset="0"/>
              </a:rPr>
              <a:t>Trò chơi 1: </a:t>
            </a:r>
          </a:p>
          <a:p>
            <a:pPr algn="ctr"/>
            <a:r>
              <a:rPr lang="en-US" sz="8000" b="1" smtClean="0">
                <a:solidFill>
                  <a:srgbClr val="FF0000"/>
                </a:solidFill>
                <a:latin typeface="#9Slide05 Wedding KT" panose="02040603050506020204" pitchFamily="18" charset="0"/>
              </a:rPr>
              <a:t>Tìm bộ phận còn thiếu.</a:t>
            </a:r>
            <a:endParaRPr lang="vi-VN" sz="8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30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3" t="31609" r="61108" b="9166"/>
          <a:stretch/>
        </p:blipFill>
        <p:spPr>
          <a:xfrm>
            <a:off x="4452256" y="1752600"/>
            <a:ext cx="1839687" cy="2457994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6457950" y="4297680"/>
            <a:ext cx="91440" cy="11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78" t="3490" r="16442" b="6807"/>
          <a:stretch/>
        </p:blipFill>
        <p:spPr>
          <a:xfrm>
            <a:off x="6291943" y="597623"/>
            <a:ext cx="2862943" cy="37229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1" t="-5246" r="71619" b="62387"/>
          <a:stretch/>
        </p:blipFill>
        <p:spPr>
          <a:xfrm rot="20931319">
            <a:off x="1623581" y="4666712"/>
            <a:ext cx="1850950" cy="17787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5" t="24499" r="16095" b="59764"/>
          <a:stretch/>
        </p:blipFill>
        <p:spPr>
          <a:xfrm>
            <a:off x="5584371" y="5447217"/>
            <a:ext cx="1077686" cy="653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55" t="58072" r="16094" b="11502"/>
          <a:stretch/>
        </p:blipFill>
        <p:spPr>
          <a:xfrm>
            <a:off x="8060871" y="5447217"/>
            <a:ext cx="1817913" cy="126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29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333E-6 4.81481E-6 L 0.16941 -0.61806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464" y="-3090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6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1.85185E-6 L 0.20456 -0.57523 " pathEditMode="relative" rAng="0" ptsTypes="AA" p14:bounceEnd="50000">
                                          <p:cBhvr>
                                            <p:cTn id="1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221" y="-2877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4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2.59259E-6 L -0.05925 -0.37847 " pathEditMode="relative" rAng="0" ptsTypes="AA" p14:bounceEnd="50000">
                                          <p:cBhvr>
                                            <p:cTn id="1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969" y="-1893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333E-6 4.81481E-6 L 0.16941 -0.61806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464" y="-3090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6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1.85185E-6 L 0.20456 -0.57523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221" y="-2877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4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2.59259E-6 L -0.05925 -0.37847 " pathEditMode="relative" rAng="0" ptsTypes="AA">
                                          <p:cBhvr>
                                            <p:cTn id="1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969" y="-1893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/>
          <p:nvPr/>
        </p:nvCxnSpPr>
        <p:spPr>
          <a:xfrm flipH="1">
            <a:off x="6457950" y="4297680"/>
            <a:ext cx="91440" cy="11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9" t="22973" r="17186" b="30439"/>
          <a:stretch/>
        </p:blipFill>
        <p:spPr>
          <a:xfrm>
            <a:off x="6999515" y="1767782"/>
            <a:ext cx="1360714" cy="14761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37"/>
          <a:stretch/>
        </p:blipFill>
        <p:spPr>
          <a:xfrm>
            <a:off x="2950029" y="1023256"/>
            <a:ext cx="4049485" cy="31786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1" t="-5246" r="71619" b="62387"/>
          <a:stretch/>
        </p:blipFill>
        <p:spPr>
          <a:xfrm rot="21340046">
            <a:off x="1710667" y="4557847"/>
            <a:ext cx="1850950" cy="17787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5" t="24499" r="16095" b="59764"/>
          <a:stretch/>
        </p:blipFill>
        <p:spPr>
          <a:xfrm>
            <a:off x="5584371" y="5447217"/>
            <a:ext cx="1077686" cy="653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55" t="58072" r="16094" b="11502"/>
          <a:stretch/>
        </p:blipFill>
        <p:spPr>
          <a:xfrm>
            <a:off x="8360229" y="5282352"/>
            <a:ext cx="1578427" cy="126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85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2.96296E-6 L 0.09557 -0.59143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451" y="-2958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6" presetClass="path" presetSubtype="0" accel="50000" autoRev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4414 0.04768 L 0.15052 -0.53565 " pathEditMode="relative" rAng="0" ptsTypes="AA" p14:bounceEnd="50000">
                                          <p:cBhvr>
                                            <p:cTn id="1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727" y="-2916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1.48148E-6 L -0.12005 -0.37176 " pathEditMode="relative" rAng="0" ptsTypes="AA">
                                          <p:cBhvr>
                                            <p:cTn id="1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003" y="-18588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2.96296E-6 L 0.09557 -0.59143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451" y="-29583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7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" fill="hold">
                          <p:stCondLst>
                            <p:cond delay="0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6" presetClass="path" presetSubtype="0" accel="5000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4414 0.04768 L 0.15052 -0.53565 " pathEditMode="relative" rAng="0" ptsTypes="AA">
                                          <p:cBhvr>
                                            <p:cTn id="1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727" y="-2916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64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1.48148E-6 L -0.12005 -0.37176 " pathEditMode="relative" rAng="0" ptsTypes="AA">
                                          <p:cBhvr>
                                            <p:cTn id="1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003" y="-18588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pplaus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9273" y="2189019"/>
            <a:ext cx="74121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Wedding KT" panose="02040603050506020204" pitchFamily="18" charset="0"/>
                <a:ea typeface="+mn-ea"/>
                <a:cs typeface="+mn-cs"/>
              </a:rPr>
              <a:t>Trò chơi 2: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Wedding KT" panose="02040603050506020204" pitchFamily="18" charset="0"/>
                <a:ea typeface="+mn-ea"/>
                <a:cs typeface="+mn-cs"/>
              </a:rPr>
              <a:t>Tìm</a:t>
            </a:r>
            <a:r>
              <a:rPr kumimoji="0" lang="en-US" sz="80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Wedding KT" panose="02040603050506020204" pitchFamily="18" charset="0"/>
                <a:ea typeface="+mn-ea"/>
                <a:cs typeface="+mn-cs"/>
              </a:rPr>
              <a:t> bóng con vật.</a:t>
            </a:r>
            <a:endParaRPr kumimoji="0" lang="vi-VN" sz="8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59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43</Words>
  <Application>Microsoft Office PowerPoint</Application>
  <PresentationFormat>Widescreen</PresentationFormat>
  <Paragraphs>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#9Slide05 Wedding KT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20</cp:revision>
  <dcterms:created xsi:type="dcterms:W3CDTF">2021-11-11T15:12:27Z</dcterms:created>
  <dcterms:modified xsi:type="dcterms:W3CDTF">2021-11-12T15:01:38Z</dcterms:modified>
</cp:coreProperties>
</file>