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59" d="100"/>
          <a:sy n="59" d="100"/>
        </p:scale>
        <p:origin x="2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0"/>
            <a:ext cx="94488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Chào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cô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đến với tiết </a:t>
            </a: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nhận biết tập nói </a:t>
            </a:r>
            <a:endParaRPr kumimoji="0" lang="en-US" sz="5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tài :Nhận biết tập nói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vi-VN" sz="4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Giáo viên: </a:t>
            </a:r>
            <a:r>
              <a:rPr lang="vi-VN" sz="4500" b="1" i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Nguyễn Thị </a:t>
            </a:r>
            <a:r>
              <a:rPr lang="vi-VN" sz="4500" b="1" i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Loan</a:t>
            </a:r>
            <a: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r>
              <a:rPr lang="vi-VN" sz="5400" b="1" dirty="0" smtClean="0">
                <a:solidFill>
                  <a:srgbClr val="FF0000"/>
                </a:solidFill>
              </a:rPr>
              <a:t>:</a:t>
            </a:r>
            <a:r>
              <a:rPr lang="en-US" sz="5400" b="1" dirty="0" smtClean="0">
                <a:solidFill>
                  <a:srgbClr val="FF0000"/>
                </a:solidFill>
              </a:rPr>
              <a:t> Kết 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: </a:t>
            </a:r>
            <a:r>
              <a:rPr lang="vi-VN" sz="5000" smtClean="0">
                <a:solidFill>
                  <a:srgbClr val="FF0000"/>
                </a:solidFill>
              </a:rPr>
              <a:t/>
            </a:r>
            <a:br>
              <a:rPr lang="vi-VN" sz="5000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117</Words>
  <Application>Microsoft Office PowerPoint</Application>
  <PresentationFormat>On-screen Show (4:3)</PresentationFormat>
  <Paragraphs>23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DELL PRO</cp:lastModifiedBy>
  <cp:revision>104</cp:revision>
  <dcterms:created xsi:type="dcterms:W3CDTF">2018-11-03T09:54:38Z</dcterms:created>
  <dcterms:modified xsi:type="dcterms:W3CDTF">2022-05-29T17:13:00Z</dcterms:modified>
</cp:coreProperties>
</file>