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5" r:id="rId4"/>
    <p:sldId id="256" r:id="rId5"/>
    <p:sldId id="266" r:id="rId6"/>
    <p:sldId id="264" r:id="rId7"/>
    <p:sldId id="259" r:id="rId8"/>
    <p:sldId id="260" r:id="rId9"/>
    <p:sldId id="261" r:id="rId10"/>
    <p:sldId id="270" r:id="rId11"/>
    <p:sldId id="262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869-B7F5-499E-825C-DB35A4AB9CCC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ADC7-7AD8-4AC6-BF64-224AF74D3C6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ADC7-7AD8-4AC6-BF64-224AF74D3C63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158F-2E12-4789-AE74-EBFF7799DBFC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anh\8488131958633223312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_0401096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094" y="621105"/>
            <a:ext cx="7645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KPKH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đình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64704" y="2924944"/>
            <a:ext cx="115932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Độ</a:t>
            </a:r>
            <a:r>
              <a:rPr lang="en-US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r>
              <a:rPr lang="en-US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4 – 5 </a:t>
            </a:r>
            <a:r>
              <a:rPr lang="en-US" sz="4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endParaRPr lang="en-US" sz="44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       </a:t>
            </a:r>
            <a:r>
              <a:rPr lang="en-US" sz="4400" b="0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0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viên</a:t>
            </a:r>
            <a:r>
              <a:rPr lang="en-US" sz="4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4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Trịnh</a:t>
            </a:r>
            <a:r>
              <a:rPr lang="en-US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Thị</a:t>
            </a:r>
            <a:r>
              <a:rPr lang="en-US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Hồng</a:t>
            </a:r>
            <a:r>
              <a:rPr lang="en-US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Nhung</a:t>
            </a:r>
            <a:endParaRPr lang="en-US" sz="4400" b="0" cap="none" spc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4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428736"/>
            <a:ext cx="8286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1: 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t đũ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ăn gố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 descr="9046.jpg_wh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142984"/>
            <a:ext cx="7358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nào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hơn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2867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Chào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mừng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các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bé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đến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với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hội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Gia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đình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vui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khỏe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endParaRPr lang="en-US" sz="5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571612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nhất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khám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phá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84881319586332233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14298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hai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biết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-gia-dinh-ca-nha-thuong-nh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3372" cy="2500306"/>
          </a:xfrm>
          <a:prstGeom prst="rect">
            <a:avLst/>
          </a:prstGeom>
        </p:spPr>
      </p:pic>
      <p:pic>
        <p:nvPicPr>
          <p:cNvPr id="5" name="Picture 4" descr="bát đũ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4286248" cy="2714619"/>
          </a:xfrm>
          <a:prstGeom prst="rect">
            <a:avLst/>
          </a:prstGeom>
        </p:spPr>
      </p:pic>
      <p:pic>
        <p:nvPicPr>
          <p:cNvPr id="6" name="Picture 5" descr="thiet-ke-nha-ca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071934" cy="2571744"/>
          </a:xfrm>
          <a:prstGeom prst="rect">
            <a:avLst/>
          </a:prstGeom>
        </p:spPr>
      </p:pic>
      <p:pic>
        <p:nvPicPr>
          <p:cNvPr id="7" name="Picture 6" descr="xe má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0"/>
            <a:ext cx="4286248" cy="2571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43042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72264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6578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4533E-6 L -0.28924 -0.218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043E-6 L -0.31267 -0.190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ô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572000" cy="3286124"/>
          </a:xfrm>
        </p:spPr>
      </p:pic>
      <p:pic>
        <p:nvPicPr>
          <p:cNvPr id="5" name="Picture 4" descr="chăn gố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286124"/>
          </a:xfrm>
          <a:prstGeom prst="rect">
            <a:avLst/>
          </a:prstGeom>
        </p:spPr>
      </p:pic>
      <p:pic>
        <p:nvPicPr>
          <p:cNvPr id="6" name="Picture 5" descr="but 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  <p:pic>
        <p:nvPicPr>
          <p:cNvPr id="7" name="Picture 6" descr="bep 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429124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0"/>
            <a:ext cx="594309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9620" y="342900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5756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9620" y="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0213E-6 L -0.24601 0.2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963E-6 L -0.26406 0.25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5_gam_mau_mua_he_sieu_hot_cho_ao_phong_gia_dinh_6_ad97cf98606840fdbf0b223b73c08e0c_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3571876"/>
          </a:xfrm>
        </p:spPr>
      </p:pic>
      <p:pic>
        <p:nvPicPr>
          <p:cNvPr id="5" name="Picture 4" descr="dien-ao-thun-dep-di-choi-ngay-tet-doan-vi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</p:spPr>
      </p:pic>
      <p:pic>
        <p:nvPicPr>
          <p:cNvPr id="6" name="Picture 5" descr="tu-van-mua-tivi-tam-5-trie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7"/>
            <a:ext cx="4429124" cy="3286123"/>
          </a:xfrm>
          <a:prstGeom prst="rect">
            <a:avLst/>
          </a:prstGeom>
        </p:spPr>
      </p:pic>
      <p:pic>
        <p:nvPicPr>
          <p:cNvPr id="7" name="Picture 6" descr="9046.jpg_wh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500438"/>
            <a:ext cx="471487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643050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ba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Chung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sức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89</Words>
  <Application>Microsoft Office PowerPoint</Application>
  <PresentationFormat>On-screen Show (4:3)</PresentationFormat>
  <Paragraphs>26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admins</cp:lastModifiedBy>
  <cp:revision>19</cp:revision>
  <dcterms:created xsi:type="dcterms:W3CDTF">2021-11-08T06:32:07Z</dcterms:created>
  <dcterms:modified xsi:type="dcterms:W3CDTF">2022-05-28T08:11:14Z</dcterms:modified>
</cp:coreProperties>
</file>