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  <p:sldId id="277" r:id="rId16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28/05/2022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05053" y="2528591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184" dirty="0">
              <a:solidFill>
                <a:srgbClr val="FFFF00"/>
              </a:solidFill>
              <a:latin typeface="Rockstone" panose="000004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65908" y="2841809"/>
            <a:ext cx="3499744" cy="58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84" dirty="0">
                <a:solidFill>
                  <a:srgbClr val="FF0000"/>
                </a:solidFill>
                <a:latin typeface="Palatino Linotype" pitchFamily="18" charset="0"/>
              </a:rPr>
              <a:t>LỚP : NHÀ TRẺ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3447" y="1717600"/>
            <a:ext cx="8484667" cy="810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70" dirty="0">
                <a:solidFill>
                  <a:srgbClr val="FF0000"/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  <p:extLst>
      <p:ext uri="{BB962C8B-B14F-4D97-AF65-F5344CB8AC3E}">
        <p14:creationId xmlns:p14="http://schemas.microsoft.com/office/powerpoint/2010/main" val="9619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14">
        <p14:ripple/>
      </p:transition>
    </mc:Choice>
    <mc:Fallback xmlns="">
      <p:transition spd="slow" advTm="30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xmlns="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xmlns="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xmlns="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xmlns="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xmlns="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xmlns="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xmlns="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xmlns="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xmlns="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xmlns="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xmlns="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xmlns="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23000">
        <p159:morph option="byObject"/>
      </p:transition>
    </mc:Choice>
    <mc:Fallback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xmlns="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xmlns="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xmlns="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xmlns="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xmlns="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xmlns="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xmlns="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xmlns="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xmlns="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</TotalTime>
  <Words>34</Words>
  <Application>Microsoft Office PowerPoint</Application>
  <PresentationFormat>Custom</PresentationFormat>
  <Paragraphs>5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Plantagenet Cherokee</vt:lpstr>
      <vt:lpstr>Rockstone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Khanhvd</cp:lastModifiedBy>
  <cp:revision>113</cp:revision>
  <dcterms:created xsi:type="dcterms:W3CDTF">2022-05-01T06:34:40Z</dcterms:created>
  <dcterms:modified xsi:type="dcterms:W3CDTF">2022-05-28T12:13:36Z</dcterms:modified>
</cp:coreProperties>
</file>