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6" r:id="rId3"/>
    <p:sldId id="268" r:id="rId4"/>
    <p:sldId id="271" r:id="rId5"/>
    <p:sldId id="264" r:id="rId6"/>
    <p:sldId id="256" r:id="rId7"/>
    <p:sldId id="258" r:id="rId8"/>
    <p:sldId id="261" r:id="rId9"/>
    <p:sldId id="262" r:id="rId10"/>
    <p:sldId id="263" r:id="rId11"/>
    <p:sldId id="270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59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737C07-7351-420D-A689-EBD99CC4D81A}" v="96" dt="2022-05-28T16:22:31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0941" autoAdjust="0"/>
  </p:normalViewPr>
  <p:slideViewPr>
    <p:cSldViewPr>
      <p:cViewPr varScale="1">
        <p:scale>
          <a:sx n="69" d="100"/>
          <a:sy n="69" d="100"/>
        </p:scale>
        <p:origin x="14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28/05/2022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565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28/05/2022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7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28/05/2022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221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28/05/2022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23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28/05/2022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056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28/05/2022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975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28/05/2022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27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28/05/2022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28/05/2022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52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28/05/2022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11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28/05/2022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34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9F1-B7E5-4625-8C52-B3A18EF2ABF9}" type="datetimeFigureOut">
              <a:rPr lang="vi-VN" smtClean="0"/>
              <a:t>28/05/2022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888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3387"/>
            <a:ext cx="9144000" cy="6857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73313" y="429876"/>
            <a:ext cx="6797374" cy="3670236"/>
          </a:xfrm>
          <a:prstGeom prst="rect">
            <a:avLst/>
          </a:prstGeom>
          <a:noFill/>
        </p:spPr>
        <p:txBody>
          <a:bodyPr wrap="none" lIns="68580" tIns="34290" rIns="68580" bIns="3429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2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UBND QUẬN LONG BIÊN</a:t>
            </a:r>
            <a:endParaRPr lang="vi-VN" dirty="0"/>
          </a:p>
          <a:p>
            <a:pPr algn="ctr">
              <a:spcBef>
                <a:spcPct val="0"/>
              </a:spcBef>
            </a:pPr>
            <a:r>
              <a:rPr lang="vi-VN" sz="2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MẦM NON GIA QUẤT</a:t>
            </a:r>
            <a:endParaRPr lang="vi-VN" dirty="0"/>
          </a:p>
          <a:p>
            <a:pPr algn="ctr">
              <a:spcBef>
                <a:spcPct val="0"/>
              </a:spcBef>
            </a:pPr>
            <a:endParaRPr lang="vi-VN"/>
          </a:p>
          <a:p>
            <a:pPr algn="ctr">
              <a:spcBef>
                <a:spcPct val="0"/>
              </a:spcBef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LĨNH VỰC PHÁT TRIỂN NGÔN NGỮ</a:t>
            </a:r>
            <a:endParaRPr lang="en-US"/>
          </a:p>
          <a:p>
            <a:pPr algn="ctr">
              <a:spcBef>
                <a:spcPct val="0"/>
              </a:spcBef>
            </a:pPr>
            <a:endParaRPr lang="en-US"/>
          </a:p>
          <a:p>
            <a:pPr algn="ctr">
              <a:spcBef>
                <a:spcPct val="0"/>
              </a:spcBef>
            </a:pP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Đề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tài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Truyện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“Con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cáo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”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Lứa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tuổi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: 24-36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tháng</a:t>
            </a:r>
            <a:endParaRPr lang="en-US" sz="3000" b="1" dirty="0" err="1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algn="ctr">
              <a:spcBef>
                <a:spcPct val="0"/>
              </a:spcBef>
            </a:pP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Giáo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viên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: Lê Thị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Huyền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Trang</a:t>
            </a:r>
            <a:endParaRPr lang="vi-VN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algn="ctr">
              <a:spcBef>
                <a:spcPct val="0"/>
              </a:spcBef>
            </a:pPr>
            <a:endParaRPr lang="vi-VN" sz="3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833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89" y="3553570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98875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80419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2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-925971"/>
            <a:ext cx="9132704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8" y="1412776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74319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2060848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8" y="4337134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9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11121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1" y="2603445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89" y="3553570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98875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80419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" y="0"/>
            <a:ext cx="9118873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87624" y="1028343"/>
            <a:ext cx="65527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Truyện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lvl="0" algn="ctr"/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9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3456" y="3139033"/>
            <a:ext cx="2897088" cy="289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Ga-Trong-Meo-Con-Va-Cun-Con-Nha-Em-Co-Con-Ga-Tro-ng_9yGEEb0CRl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260648"/>
            <a:ext cx="468052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V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214894"/>
            <a:ext cx="2952328" cy="29523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3109" y="303039"/>
            <a:ext cx="4795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1.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Gây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hứng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thú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81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" y="23694"/>
            <a:ext cx="9124320" cy="6834305"/>
          </a:xfrm>
        </p:spPr>
      </p:pic>
      <p:sp>
        <p:nvSpPr>
          <p:cNvPr id="5" name="Rectangle 4"/>
          <p:cNvSpPr/>
          <p:nvPr/>
        </p:nvSpPr>
        <p:spPr>
          <a:xfrm>
            <a:off x="1691680" y="16317"/>
            <a:ext cx="528619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Truyện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9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5776392" y="1412776"/>
            <a:ext cx="3367608" cy="336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-925971"/>
            <a:ext cx="9132704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8" y="1412776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74319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1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2060848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8" y="4337134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7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11121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1" y="2603445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50</Words>
  <Application>Microsoft Office PowerPoint</Application>
  <PresentationFormat>Trình chiếu Trên màn hình (4:3)</PresentationFormat>
  <Paragraphs>13</Paragraphs>
  <Slides>19</Slides>
  <Notes>0</Notes>
  <HiddenSlides>0</HiddenSlides>
  <MMClips>4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0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2020-05-23T09:25:38Z</dcterms:created>
  <dcterms:modified xsi:type="dcterms:W3CDTF">2022-05-28T16:23:42Z</dcterms:modified>
</cp:coreProperties>
</file>