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7" r:id="rId5"/>
    <p:sldId id="263" r:id="rId6"/>
    <p:sldId id="261" r:id="rId7"/>
    <p:sldId id="262" r:id="rId8"/>
    <p:sldId id="266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4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A98-332B-4DE0-AA5F-432A35A1C516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70C0-08C5-4653-AAC4-CA23B63BC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66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A98-332B-4DE0-AA5F-432A35A1C516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70C0-08C5-4653-AAC4-CA23B63BC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15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A98-332B-4DE0-AA5F-432A35A1C516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70C0-08C5-4653-AAC4-CA23B63BC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5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A98-332B-4DE0-AA5F-432A35A1C516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70C0-08C5-4653-AAC4-CA23B63BC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A98-332B-4DE0-AA5F-432A35A1C516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70C0-08C5-4653-AAC4-CA23B63BC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90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A98-332B-4DE0-AA5F-432A35A1C516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70C0-08C5-4653-AAC4-CA23B63BC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33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A98-332B-4DE0-AA5F-432A35A1C516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70C0-08C5-4653-AAC4-CA23B63BC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77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A98-332B-4DE0-AA5F-432A35A1C516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70C0-08C5-4653-AAC4-CA23B63BC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12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A98-332B-4DE0-AA5F-432A35A1C516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70C0-08C5-4653-AAC4-CA23B63BC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A98-332B-4DE0-AA5F-432A35A1C516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70C0-08C5-4653-AAC4-CA23B63BC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4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A98-332B-4DE0-AA5F-432A35A1C516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70C0-08C5-4653-AAC4-CA23B63BC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91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CDA98-332B-4DE0-AA5F-432A35A1C516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D70C0-08C5-4653-AAC4-CA23B63BC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á vàng bơi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20100" y="6180786"/>
            <a:ext cx="609600" cy="609600"/>
          </a:xfrm>
          <a:prstGeom prst="rect">
            <a:avLst/>
          </a:prstGeom>
        </p:spPr>
      </p:pic>
      <p:pic>
        <p:nvPicPr>
          <p:cNvPr id="7" name="Picture 2" descr="Quảng Cáo Bằng Tay Trong Lành Sinh Nền, Dễ Thương, Học Sinh, Quảng Cáo Nền  Hình nền Vector để tải xuống miễn ph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1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61783" y="1993612"/>
            <a:ext cx="7175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                                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68322" y="2578387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3224718"/>
            <a:ext cx="4525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MGL 5-6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9286" y="3848877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2219" y="75127"/>
            <a:ext cx="4066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QUẤT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18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học tập - Tìm đáp án, giải bài tập, để học tố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2" y="0"/>
            <a:ext cx="91300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52600" y="1865531"/>
            <a:ext cx="5486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HĐ1: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448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ackground, phông nền khai giảng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ackground, phông nền khai giảng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ackground, phông nền khai giảng đẹp - Phụ Kiện MacBook Chính Hã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Background, phông nền khai giảng đẹp - Phụ Kiện MacBook Chính Hã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8" name="Picture 10" descr="Khung hình nền đẹ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28557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52600" y="1865531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HĐ2: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914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echsi.vn\Desktop\nền\xé dán đàn cá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" t="16599" r="11178" b="1038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503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Techsi.vn\Desktop\nền\xé dán đàn cá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" t="18180" r="3785" b="10059"/>
          <a:stretch/>
        </p:blipFill>
        <p:spPr bwMode="auto">
          <a:xfrm>
            <a:off x="-12879" y="0"/>
            <a:ext cx="91568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201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Techsi.vn\Desktop\nền\xé dán cá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" t="13166" r="2469" b="1665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005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Desktop\cá 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" t="8308" r="2925" b="861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319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ownload 999 Hình Nền Powerpoint Dễ Thương, Ngộ Nghĩnh Nhất Quả Đ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1524000"/>
            <a:ext cx="7315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HĐ3: </a:t>
            </a:r>
            <a:r>
              <a:rPr lang="en-US" sz="6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6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endParaRPr lang="en-US" sz="6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607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ackground, phông nền khai giảng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2400" y="1676400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5400" dirty="0" smtClean="0">
                <a:solidFill>
                  <a:srgbClr val="0000FF"/>
                </a:solidFill>
              </a:rPr>
              <a:t>                                 </a:t>
            </a:r>
            <a:endParaRPr lang="en-US" sz="5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09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65</Words>
  <Application>Microsoft Office PowerPoint</Application>
  <PresentationFormat>On-screen Show (4:3)</PresentationFormat>
  <Paragraphs>11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Win7 x86</dc:creator>
  <cp:lastModifiedBy>DELL</cp:lastModifiedBy>
  <cp:revision>9</cp:revision>
  <dcterms:created xsi:type="dcterms:W3CDTF">2020-12-07T02:05:47Z</dcterms:created>
  <dcterms:modified xsi:type="dcterms:W3CDTF">2022-05-30T02:59:03Z</dcterms:modified>
</cp:coreProperties>
</file>