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7" r:id="rId4"/>
    <p:sldId id="268" r:id="rId5"/>
    <p:sldId id="26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4F8"/>
    <a:srgbClr val="EE1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6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1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2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6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5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2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A4173-52FA-4A66-A8EE-FEF55FBF8C0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93B7C-FF10-4A41-AE7B-387168E0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0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066800"/>
            <a:ext cx="6705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.VnAvantH" pitchFamily="34" charset="0"/>
              </a:rPr>
              <a:t>Gi¸o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.VnAvantH" pitchFamily="34" charset="0"/>
              </a:rPr>
              <a:t> ¸n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.VnAvantH" pitchFamily="34" charset="0"/>
              </a:rPr>
              <a:t>héi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.VnAvantH" pitchFamily="34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.VnAvantH" pitchFamily="34" charset="0"/>
              </a:rPr>
              <a:t>gi¶ng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.VnAvantH" pitchFamily="34" charset="0"/>
              </a:rPr>
              <a:t> 20/11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.VnAvantH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§Ò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tµi</a:t>
            </a:r>
            <a:r>
              <a:rPr lang="en-US" sz="3600" b="1" dirty="0" smtClean="0">
                <a:solidFill>
                  <a:srgbClr val="FF0000"/>
                </a:solidFill>
                <a:latin typeface=".VnAvantH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h¾p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thµnh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bøc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b«ng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Løa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tuæi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MÉu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bÐ</a:t>
            </a:r>
            <a:endParaRPr lang="en-US" sz="24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GV: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Phïng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ThÞ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Kim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Oanh</a:t>
            </a:r>
            <a:endParaRPr lang="en-US" sz="24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HinhCoBan-BeKimHong_4eyq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360" y="11430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MauHoa-YenNhi_g8c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Thien-Hoatau_qad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660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5893" cy="6858000"/>
          </a:xfrm>
          <a:prstGeom prst="rect">
            <a:avLst/>
          </a:prstGeom>
        </p:spPr>
      </p:pic>
      <p:pic>
        <p:nvPicPr>
          <p:cNvPr id="4" name="MauHoa-NguyenDoKhanhAnTranNgocBaoLinh-54814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399" y="0"/>
            <a:ext cx="1730829" cy="17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33</Words>
  <Application>Microsoft Office PowerPoint</Application>
  <PresentationFormat>On-screen Show (4:3)</PresentationFormat>
  <Paragraphs>10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16</cp:revision>
  <dcterms:created xsi:type="dcterms:W3CDTF">2019-10-31T10:21:09Z</dcterms:created>
  <dcterms:modified xsi:type="dcterms:W3CDTF">2019-11-07T04:03:35Z</dcterms:modified>
</cp:coreProperties>
</file>