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72" r:id="rId6"/>
    <p:sldId id="261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87" d="100"/>
          <a:sy n="87" d="100"/>
        </p:scale>
        <p:origin x="-14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6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9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6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CB9E-C3F6-41D0-AA1A-41F55CE1169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1338" y="1922493"/>
            <a:ext cx="492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PHÂN BIỆT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2103" y="624840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2020 - 2021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5182" y="415687"/>
            <a:ext cx="6507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PHÒNG GIÁO DỤC VÀ ĐÀO TẠO QUẬN LONG BIÊN</a:t>
            </a:r>
            <a:endParaRPr lang="en-U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vi-VN" sz="2000" dirty="0">
                <a:solidFill>
                  <a:schemeClr val="accent4">
                    <a:lumMod val="50000"/>
                  </a:schemeClr>
                </a:solidFill>
              </a:rPr>
              <a:t>TRƯỜNG MẦM NON GIA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QUẤT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3021" y="2971800"/>
            <a:ext cx="420262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lượng: 15-18 trẻ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8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7924800" cy="1219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MỤC </a:t>
            </a:r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ĐÍCH-YÊU </a:t>
            </a:r>
            <a:r>
              <a:rPr lang="en-US" sz="40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CẦU:</a:t>
            </a:r>
            <a:endParaRPr lang="en-US" sz="40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1600200"/>
            <a:ext cx="7696200" cy="38100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biết tên gọi , nhận biết, phân biệt được hình vuông.</a:t>
            </a:r>
          </a:p>
          <a:p>
            <a:pPr lvl="2" algn="l"/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Rèn kỹ năng nhận biết hình theo yêu cầu.</a:t>
            </a:r>
          </a:p>
          <a:p>
            <a:pPr lvl="2" algn="l"/>
            <a:r>
              <a:rPr lang="en-US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Thái độ: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ngoan, hứng thú tham gia hoạt động.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giữ gìn đồ chơi,cất dọn đồ chơi sau khi chơi</a:t>
            </a:r>
          </a:p>
        </p:txBody>
      </p:sp>
    </p:spTree>
    <p:extLst>
      <p:ext uri="{BB962C8B-B14F-4D97-AF65-F5344CB8AC3E}">
        <p14:creationId xmlns:p14="http://schemas.microsoft.com/office/powerpoint/2010/main" val="35178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4038600" cy="1142999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CHUẨN BỊ: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84299"/>
            <a:ext cx="7086600" cy="42672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7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8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750" y="3622464"/>
            <a:ext cx="7848600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2800" b="1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Ổn định tổ chức:</a:t>
            </a:r>
            <a:endParaRPr lang="en-US" sz="2800" dirty="0">
              <a:solidFill>
                <a:srgbClr val="CC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5925" y="2466038"/>
            <a:ext cx="573405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CÁCH TIẾN HÀNH:</a:t>
            </a:r>
            <a:endParaRPr lang="pt-BR" sz="4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.A – Bé Chúc Tế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052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" y="0"/>
            <a:ext cx="8077200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115000"/>
              </a:lnSpc>
            </a:pPr>
            <a:r>
              <a:rPr lang="pt-BR" sz="28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Phương pháp hình thức tổ chức:  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Nhận biết hình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Tết rồi, bà có gói bánh chưng và tặng cho bạn búp bê 1 chiếc. Búp bê được bà tặng cho 1 chiếc bánh hình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15201" r="9200" b="13999"/>
          <a:stretch/>
        </p:blipFill>
        <p:spPr>
          <a:xfrm>
            <a:off x="1981200" y="1828800"/>
            <a:ext cx="495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3218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43000" y="871538"/>
            <a:ext cx="685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đàm thoại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đưa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hỏi trẻ tên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sắc?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sờ đường bao hình vuông.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cạnh thẳng, không lăn được)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tặng cho bạn búp bê chiếc bánh hình vuông cô để vào chiếc hộp hình vuông.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gọi cá nhân trẻ lên chọn bánh hình vuông để tặng bạn búp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(Yêu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cầu trẻ để bánh hình vuông sang chỗ bạn búp bê)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hỏi, yêu cầu mời 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lên thực hiện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ạc không lời] Chú mèo co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350" y="228600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Thi xem ai nhanh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phát cho mỗi trẻ một rổ có hình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chơi trò chơi" thi xem ai nhanh”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Trẻ giơ hình tròn giống cô.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Trẻ chọn hình tròn theo yêu cầu của cô trẻ nói tên hình và màu sắc.</a:t>
            </a:r>
          </a:p>
          <a:p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Ai tinh mắt hơn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Cô cho trẻ tìm đồ vật có hình vuông ở trong lớp.</a:t>
            </a:r>
          </a:p>
          <a:p>
            <a:r>
              <a:rPr lang="vi-VN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Đi siêu thi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đi siêu thị mua hình vuông theo đúng màu sắc cô yêu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úc Tết [ Beat Chuẩn 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3124200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dirty="0" smtClean="0">
                <a:solidFill>
                  <a:srgbClr val="FF00FF"/>
                </a:solidFill>
                <a:latin typeface="Times New Roman"/>
                <a:ea typeface="Times New Roman"/>
              </a:rPr>
              <a:t>3. Kết </a:t>
            </a:r>
            <a:r>
              <a:rPr lang="pt-BR" sz="3200" b="1" dirty="0">
                <a:solidFill>
                  <a:srgbClr val="FF00FF"/>
                </a:solidFill>
                <a:latin typeface="Times New Roman"/>
                <a:ea typeface="Times New Roman"/>
              </a:rPr>
              <a:t>t</a:t>
            </a:r>
            <a:r>
              <a:rPr lang="pt-BR" sz="3200" b="1" dirty="0" smtClean="0">
                <a:solidFill>
                  <a:srgbClr val="FF00FF"/>
                </a:solidFill>
                <a:latin typeface="Times New Roman"/>
                <a:ea typeface="Times New Roman"/>
              </a:rPr>
              <a:t>húc</a:t>
            </a:r>
            <a:r>
              <a:rPr lang="pt-BR" sz="3200" b="1" dirty="0">
                <a:solidFill>
                  <a:srgbClr val="FF00FF"/>
                </a:solidFill>
                <a:latin typeface="Times New Roman"/>
                <a:ea typeface="Times New Roman"/>
              </a:rPr>
              <a:t>:</a:t>
            </a:r>
            <a:r>
              <a:rPr lang="pt-BR" sz="3200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pt-BR" sz="32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 algn="ctr"/>
            <a:endParaRPr lang="pt-BR" sz="24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 smtClean="0">
              <a:solidFill>
                <a:srgbClr val="FF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337</Words>
  <Application>Microsoft Office PowerPoint</Application>
  <PresentationFormat>On-screen Show (4:3)</PresentationFormat>
  <Paragraphs>50</Paragraphs>
  <Slides>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I- MỤC ĐÍCH-YÊU CẦU:</vt:lpstr>
      <vt:lpstr>II-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Windows User</cp:lastModifiedBy>
  <cp:revision>50</cp:revision>
  <dcterms:created xsi:type="dcterms:W3CDTF">2018-10-24T06:04:39Z</dcterms:created>
  <dcterms:modified xsi:type="dcterms:W3CDTF">2021-05-15T01:45:42Z</dcterms:modified>
</cp:coreProperties>
</file>