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5" autoAdjust="0"/>
    <p:restoredTop sz="63043" autoAdjust="0"/>
  </p:normalViewPr>
  <p:slideViewPr>
    <p:cSldViewPr>
      <p:cViewPr varScale="1">
        <p:scale>
          <a:sx n="92" d="100"/>
          <a:sy n="92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59310-25A2-4342-8539-4FF5E1157C9F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E3D86-3747-48A6-9261-846F253A9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5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T.HUE\Documents\Desktop\elearning\V.A%20&#8211;%20B&#7847;u%20V&#224;%20B&#237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.HUE\Documents\Desktop\elearning\B&#7846;U%20V&#192;%20B&#205;.mp4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.HUE\Documents\Desktop\elearning\bau.mp4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.HUE\Documents\Desktop\elearning\bi.mp4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on-gian-dep-37_0454076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33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362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HỌC: PHÁT TRIỂN NGÔN NGỮ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4100" y="3581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NBTN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QUẢ BẦU- QUẢ BÍ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114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6096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2020-2021</a:t>
            </a:r>
            <a:endParaRPr lang="en-US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0" y="914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anh bầ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371600"/>
            <a:ext cx="2743200" cy="1356360"/>
          </a:xfrm>
          <a:prstGeom prst="rect">
            <a:avLst/>
          </a:prstGeom>
        </p:spPr>
      </p:pic>
      <p:pic>
        <p:nvPicPr>
          <p:cNvPr id="7" name="Picture 6" descr="bầu xào nga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2819400"/>
            <a:ext cx="2743200" cy="1600200"/>
          </a:xfrm>
          <a:prstGeom prst="rect">
            <a:avLst/>
          </a:prstGeom>
        </p:spPr>
      </p:pic>
      <p:pic>
        <p:nvPicPr>
          <p:cNvPr id="8" name="Picture 7" descr="cá hấp bầ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4495800"/>
            <a:ext cx="2895600" cy="1752600"/>
          </a:xfrm>
          <a:prstGeom prst="rect">
            <a:avLst/>
          </a:prstGeom>
        </p:spPr>
      </p:pic>
      <p:pic>
        <p:nvPicPr>
          <p:cNvPr id="9" name="Picture 8" descr="nước ép bí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1295400"/>
            <a:ext cx="2819400" cy="1447800"/>
          </a:xfrm>
          <a:prstGeom prst="rect">
            <a:avLst/>
          </a:prstGeom>
        </p:spPr>
      </p:pic>
      <p:pic>
        <p:nvPicPr>
          <p:cNvPr id="10" name="Picture 9" descr="canh bí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2895600"/>
            <a:ext cx="2971800" cy="1447800"/>
          </a:xfrm>
          <a:prstGeom prst="rect">
            <a:avLst/>
          </a:prstGeom>
        </p:spPr>
      </p:pic>
      <p:pic>
        <p:nvPicPr>
          <p:cNvPr id="11" name="Picture 10" descr="bí xào đậu phộn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6800" y="4495800"/>
            <a:ext cx="2971800" cy="175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1600" y="83820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81200" y="22098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066800" y="12954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Bầu Và Bí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791200" y="4038600"/>
            <a:ext cx="1235075" cy="1235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BẦU VÀ BÍ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33400" y="346891"/>
            <a:ext cx="8153400" cy="59015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 descr="quizscreen_2545906.pn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09089" y="1851660"/>
            <a:ext cx="5930900" cy="4445000"/>
          </a:xfrm>
          <a:effectLst>
            <a:outerShdw blurRad="114300" dist="38100" dir="540000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11479"/>
            <a:ext cx="8046719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0" name="ISPRING_QUIZ_SHAPE3" descr="ispic2554234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33812" y="482598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548640" y="1097280"/>
            <a:ext cx="8046719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9200" y="990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au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319212" y="1600200"/>
            <a:ext cx="6834187" cy="403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3000" y="990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i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066800" y="1600200"/>
            <a:ext cx="7010400" cy="411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914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quaba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81200"/>
            <a:ext cx="3657600" cy="2743200"/>
          </a:xfrm>
          <a:prstGeom prst="rect">
            <a:avLst/>
          </a:prstGeom>
        </p:spPr>
      </p:pic>
      <p:pic>
        <p:nvPicPr>
          <p:cNvPr id="7" name="Picture 6" descr="bi-dao-luoc-giam-can-nha-khoa-dai-vi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981200"/>
            <a:ext cx="3657600" cy="2686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4953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953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 descr="quizscreen_1571078.pn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09089" y="1851660"/>
            <a:ext cx="5930900" cy="4445000"/>
          </a:xfrm>
          <a:effectLst>
            <a:outerShdw blurRad="114300" dist="38100" dir="540000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11479"/>
            <a:ext cx="8046719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0" name="ISPRING_QUIZ_SHAPE3" descr="ispic1576390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33812" y="482598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548640" y="1097280"/>
            <a:ext cx="8046719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 descr="quizscreen_3438109.pn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09089" y="1851660"/>
            <a:ext cx="5930900" cy="4445000"/>
          </a:xfrm>
          <a:effectLst>
            <a:outerShdw blurRad="114300" dist="38100" dir="540000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11479"/>
            <a:ext cx="8046719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0" name="ISPRING_QUIZ_SHAPE3" descr="ispic3445921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33812" y="482598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548640" y="1097280"/>
            <a:ext cx="8046719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8B2DE02-EA3E-4FB1-828B-EDCDF38EC9EC}"/>
  <p:tag name="ISPRING_RESOURCE_FOLDER" val="C:\Users\T.HUE\Documents\Desktop\hue.quabaubi\"/>
  <p:tag name="ISPRING_PRESENTATION_PATH" val="C:\Users\T.HUE\Documents\Desktop\hue.quabaubi.pptx"/>
  <p:tag name="ISPRING_PROJECT_VERSION" val="9.3"/>
  <p:tag name="ISPRING_PROJECT_FOLDER_UPDATED" val="1"/>
  <p:tag name="ISPRING_SCREEN_RECS_UPDATED" val="C:\Users\T.HUE\Documents\Desktop\hue.quabaubi\"/>
  <p:tag name="FLASHSPRING_ZOOM_TAG" val="71"/>
  <p:tag name="ISPRING_PRESENTATION_INFO_2" val="&lt;?xml version=&quot;1.0&quot; encoding=&quot;UTF-8&quot; standalone=&quot;no&quot; ?&gt;&#10;&lt;presentation2&gt;&#10;&#10;  &lt;slides&gt;&#10;    &lt;slide id=&quot;{1499AE2E-1B98-42BF-AB2C-086991E5EA3E}&quot; pptId=&quot;256&quot;/&gt;&#10;    &lt;slide id=&quot;{C9F58EE0-4FEA-4C43-B088-1573EABFA812}&quot; pptId=&quot;257&quot;/&gt;&#10;    &lt;slide id=&quot;{26518AC0-0759-4052-8495-02560D0B584B}&quot; pptId=&quot;258&quot;/&gt;&#10;    &lt;slide id=&quot;{96C3E2F1-1D26-442E-A1F8-E66135A443AB}&quot; pptId=&quot;259&quot;/&gt;&#10;    &lt;slide id=&quot;{8B51B355-92BC-4920-B912-D34243FC7C4E}&quot; pptId=&quot;260&quot;/&gt;&#10;    &lt;slide id=&quot;{B9650192-1773-4196-AC29-BCD3F904322D}&quot; pptId=&quot;261&quot;/&gt;&#10;    &lt;slide id=&quot;{30C4ADD6-6DFB-492C-963B-9588A2F92637}&quot; pptId=&quot;262&quot;/&gt;&#10;    &lt;slide id=&quot;{AB91752C-058B-4289-9EC5-2FB2BDDAF488}&quot; pptId=&quot;263&quot;/&gt;&#10;    &lt;slide id=&quot;{8E6B487E-BC4A-4058-83B8-93D67E4184C3}&quot; pptId=&quot;264&quot;/&gt;&#10;    &lt;slide id=&quot;{EFF2780E-6482-405F-8D53-B86E31CC39CA}&quot; pptId=&quot;265&quot;/&gt;&#10;    &lt;slide id=&quot;{9A26F461-A428-4A91-BF12-D8EEE9538772}&quot; pptId=&quot;266&quot;/&gt;&#10;    &lt;slide id=&quot;{55BFE1C4-859E-4C99-9660-7CA620DC6D73}&quot; pptId=&quot;267&quot;/&gt;&#10;  &lt;/slides&gt;&#10;&#10;  &lt;narration&gt;&#10;    &lt;audioTracks&gt;&#10;      &lt;audioTrack muted=&quot;false&quot; name=&quot;vào Bài&quot; resource=&quot;ac3769e9&quot; slideId=&quot;{1499AE2E-1B98-42BF-AB2C-086991E5EA3E}&quot; startTime=&quot;0&quot; stepIndex=&quot;0&quot; volume=&quot;1&quot;&gt;&#10;        &lt;audio channels=&quot;2&quot; format=&quot;fltp&quot; sampleRate=&quot;44100&quot;/&gt;&#10;      &lt;/audioTrack&gt;&#10;      &lt;audioTrack muted=&quot;false&quot; name=&quot;s2&quot; resource=&quot;2d750609&quot; slideId=&quot;{C9F58EE0-4FEA-4C43-B088-1573EABFA812}&quot; startTime=&quot;0&quot; stepIndex=&quot;0&quot; volume=&quot;1&quot;&gt;&#10;        &lt;audio channels=&quot;2&quot; format=&quot;fltp&quot; sampleRate=&quot;44100&quot;/&gt;&#10;      &lt;/audioTrack&gt;&#10;      &lt;audioTrack muted=&quot;false&quot; name=&quot;s4&quot; resource=&quot;8f71884a&quot; slideId=&quot;{96C3E2F1-1D26-442E-A1F8-E66135A443AB}&quot; startTime=&quot;0&quot; stepIndex=&quot;0&quot; volume=&quot;1&quot;&gt;&#10;        &lt;audio channels=&quot;2&quot; format=&quot;fltp&quot; sampleRate=&quot;44100&quot;/&gt;&#10;      &lt;/audioTrack&gt;&#10;      &lt;audioTrack muted=&quot;false&quot; name=&quot;giống Khác&quot; resource=&quot;ab3d615e&quot; slideId=&quot;{30C4ADD6-6DFB-492C-963B-9588A2F92637}&quot; startTime=&quot;0&quot; stepIndex=&quot;0&quot; volume=&quot;1&quot;&gt;&#10;        &lt;audio channels=&quot;2&quot; format=&quot;fltp&quot; sampleRate=&quot;44100&quot;/&gt;&#10;      &lt;/audioTrack&gt;&#10;      &lt;audioTrack muted=&quot;false&quot; name=&quot;mau&quot; resource=&quot;0954b237&quot; slideId=&quot;{AB91752C-058B-4289-9EC5-2FB2BDDAF488}&quot; startTime=&quot;0&quot; stepIndex=&quot;0&quot; volume=&quot;1&quot;&gt;&#10;        &lt;audio channels=&quot;2&quot; format=&quot;fltp&quot; sampleRate=&quot;44100&quot;/&gt;&#10;      &lt;/audioTrack&gt;&#10;      &lt;audioTrack muted=&quot;false&quot; name=&quot;Hat&quot; resource=&quot;04122981&quot; slideId=&quot;{8E6B487E-BC4A-4058-83B8-93D67E4184C3}&quot; startTime=&quot;0&quot; stepIndex=&quot;0&quot; volume=&quot;1&quot;&gt;&#10;        &lt;audio channels=&quot;2&quot; format=&quot;fltp&quot; sampleRate=&quot;44100&quot;/&gt;&#10;      &lt;/audioTrack&gt;&#10;      &lt;audioTrack muted=&quot;false&quot; name=&quot;mónan&quot; resource=&quot;b7f4a8da&quot; slideId=&quot;{EFF2780E-6482-405F-8D53-B86E31CC39CA}&quot; startTime=&quot;0&quot; stepIndex=&quot;0&quot; volume=&quot;1&quot;&gt;&#10;        &lt;audio channels=&quot;2&quot; format=&quot;fltp&quot; sampleRate=&quot;44100&quot;/&gt;&#10;      &lt;/audioTrack&gt;&#10;      &lt;audioTrack muted=&quot;false&quot; name=&quot;Bản ghi Mới&quot; resource=&quot;cded83af&quot; slideId=&quot;{9A26F461-A428-4A91-BF12-D8EEE9538772}&quot; startTime=&quot;0&quot; stepIndex=&quot;0&quot; volume=&quot;1&quot;&gt;&#10;        &lt;audio channels=&quot;2&quot; format=&quot;fltp&quot; sampleRate=&quot;44100&quot;/&gt;&#10;      &lt;/audioTrack&gt;&#10;      &lt;audioTrack muted=&quot;false&quot; name=&quot;kết Thúc&quot; resource=&quot;88779285&quot; slideId=&quot;{55BFE1C4-859E-4C99-9660-7CA620DC6D73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_PRESENTATION_TITLE" val="hue.quabaubi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T.HUE\Documents\Desktop\hue.quabaubi\quiz\quiz2.quiz"/>
  <p:tag name="ISPRING_QUIZ_RELATIVE_PATH" val="hue.quabaubi\quiz\quiz2.quiz"/>
  <p:tag name="ISPRING_CUSTOM_TIMING_USED" val="1"/>
  <p:tag name="GENSWF_ADVANCE_TIME" val="7.445"/>
  <p:tag name="ISPRING_SLIDE_ID_2" val="{8E6B487E-BC4A-4058-83B8-93D67E4184C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829"/>
  <p:tag name="ISPRING_SLIDE_ID_2" val="{EFF2780E-6482-405F-8D53-B86E31CC39CA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367"/>
  <p:tag name="ISPRING_SLIDE_ID_2" val="{9A26F461-A428-4A91-BF12-D8EEE953877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5BFE1C4-859E-4C99-9660-7CA620DC6D73}"/>
  <p:tag name="GENSWF_ADVANCE_TIME" val="13.5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.144"/>
  <p:tag name="ISPRING_SLIDE_ID_2" val="{1499AE2E-1B98-42BF-AB2C-086991E5EA3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169"/>
  <p:tag name="ISPRING_SLIDE_ID_2" val="{C9F58EE0-4FEA-4C43-B088-1573EABFA81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26518AC0-0759-4052-8495-02560D0B584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T.HUE\Documents\Desktop\hue.quabaubi\quiz\quiz1.quiz"/>
  <p:tag name="ISPRING_QUIZ_RELATIVE_PATH" val="hue.quabaubi\quiz\quiz1.quiz"/>
  <p:tag name="ISPRING_CUSTOM_TIMING_USED" val="1"/>
  <p:tag name="GENSWF_ADVANCE_TIME" val="14.733"/>
  <p:tag name="ISPRING_SLIDE_ID_2" val="{96C3E2F1-1D26-442E-A1F8-E66135A443A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B51B355-92BC-4920-B912-D34243FC7C4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B9650192-1773-4196-AC29-BCD3F904322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138"/>
  <p:tag name="ISPRING_SLIDE_ID_2" val="{30C4ADD6-6DFB-492C-963B-9588A2F9263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T.HUE\Documents\Desktop\hue.quabaubi\quiz\quiz3.quiz"/>
  <p:tag name="ISPRING_QUIZ_RELATIVE_PATH" val="hue.quabaubi\quiz\quiz3.quiz"/>
  <p:tag name="ISPRING_CUSTOM_TIMING_USED" val="1"/>
  <p:tag name="GENSWF_ADVANCE_TIME" val="7.993"/>
  <p:tag name="ISPRING_SLIDE_ID_2" val="{AB91752C-058B-4289-9EC5-2FB2BDDAF48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167</Words>
  <Application>Microsoft Office PowerPoint</Application>
  <PresentationFormat>On-screen Show (4:3)</PresentationFormat>
  <Paragraphs>38</Paragraphs>
  <Slides>12</Slides>
  <Notes>12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hue.quabaubi</dc:title>
  <dc:creator>HUE</dc:creator>
  <cp:lastModifiedBy>Windows User</cp:lastModifiedBy>
  <cp:revision>32</cp:revision>
  <dcterms:created xsi:type="dcterms:W3CDTF">2006-08-16T00:00:00Z</dcterms:created>
  <dcterms:modified xsi:type="dcterms:W3CDTF">2021-05-15T02:15:12Z</dcterms:modified>
</cp:coreProperties>
</file>