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83EA873-3692-408A-B6B5-8B491642F47B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743200"/>
            <a:ext cx="7239000" cy="3581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Tên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dạy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hận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nói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“con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gà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  <a:p>
            <a:pPr algn="l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Người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soạn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Nguyễn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Thiện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Nhân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2286001"/>
            <a:ext cx="914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LĨNH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PHÁT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TRỂN</a:t>
            </a:r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NHẬN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</a:p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NHẬN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BIẾT</a:t>
            </a:r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– TẬP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NÓI</a:t>
            </a:r>
          </a:p>
          <a:p>
            <a:pPr algn="ctr"/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3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17" y="381000"/>
            <a:ext cx="8610601" cy="2895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685"/>
              </a:avLst>
            </a:prstTxWarp>
            <a:spAutoFit/>
          </a:bodyPr>
          <a:lstStyle/>
          <a:p>
            <a:pPr algn="ctr"/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MỜI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CÁC 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BÉ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SÁT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7217" y="5065067"/>
            <a:ext cx="3124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 ẢNH CON GÀ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Sun 7"/>
          <p:cNvSpPr/>
          <p:nvPr/>
        </p:nvSpPr>
        <p:spPr>
          <a:xfrm>
            <a:off x="966017" y="3048000"/>
            <a:ext cx="7086599" cy="3657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6916" y="4267200"/>
            <a:ext cx="324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 ẢNH CON GÀ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5257800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5" y="1676400"/>
            <a:ext cx="3657600" cy="4640211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1524000" y="277761"/>
            <a:ext cx="7162800" cy="15240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1. Con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con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16" y="1882775"/>
            <a:ext cx="6326568" cy="4572000"/>
          </a:xfrm>
        </p:spPr>
      </p:pic>
      <p:sp>
        <p:nvSpPr>
          <p:cNvPr id="7" name="Flowchart: Preparation 6"/>
          <p:cNvSpPr/>
          <p:nvPr/>
        </p:nvSpPr>
        <p:spPr>
          <a:xfrm>
            <a:off x="2172929" y="399730"/>
            <a:ext cx="4876800" cy="1429070"/>
          </a:xfrm>
          <a:prstGeom prst="flowChartPreparation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mái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42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5508522" cy="5562600"/>
          </a:xfrm>
        </p:spPr>
      </p:pic>
      <p:sp>
        <p:nvSpPr>
          <p:cNvPr id="6" name="Explosion 1 5"/>
          <p:cNvSpPr/>
          <p:nvPr/>
        </p:nvSpPr>
        <p:spPr>
          <a:xfrm>
            <a:off x="6194322" y="762000"/>
            <a:ext cx="2743200" cy="5742040"/>
          </a:xfrm>
          <a:prstGeom prst="irregularSeal1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ấp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trứng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7200"/>
            <a:ext cx="4648200" cy="594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4191000" cy="59436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962400" y="2286000"/>
            <a:ext cx="1981200" cy="2593848"/>
          </a:xfrm>
          <a:prstGeom prst="cloudCallou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kiến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ăn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82775"/>
            <a:ext cx="6781800" cy="4572000"/>
          </a:xfrm>
        </p:spPr>
      </p:pic>
      <p:sp>
        <p:nvSpPr>
          <p:cNvPr id="6" name="Pentagon 5"/>
          <p:cNvSpPr/>
          <p:nvPr/>
        </p:nvSpPr>
        <p:spPr>
          <a:xfrm>
            <a:off x="1905000" y="609600"/>
            <a:ext cx="5181600" cy="1219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mẹ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che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con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524000"/>
            <a:ext cx="6397829" cy="4273550"/>
          </a:xfrm>
        </p:spPr>
      </p:pic>
      <p:sp>
        <p:nvSpPr>
          <p:cNvPr id="7" name="7-Point Star 6"/>
          <p:cNvSpPr/>
          <p:nvPr/>
        </p:nvSpPr>
        <p:spPr>
          <a:xfrm>
            <a:off x="322006" y="744793"/>
            <a:ext cx="2649794" cy="5257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6.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trống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05800" cy="6172199"/>
          </a:xfrm>
        </p:spPr>
      </p:pic>
    </p:spTree>
    <p:extLst>
      <p:ext uri="{BB962C8B-B14F-4D97-AF65-F5344CB8AC3E}">
        <p14:creationId xmlns:p14="http://schemas.microsoft.com/office/powerpoint/2010/main" val="3986808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189</TotalTime>
  <Words>74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Verdana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NHẬN BIẾT TẬP NÓI</dc:title>
  <dc:creator>Administrator</dc:creator>
  <cp:lastModifiedBy>PC</cp:lastModifiedBy>
  <cp:revision>24</cp:revision>
  <dcterms:created xsi:type="dcterms:W3CDTF">2021-05-10T13:43:16Z</dcterms:created>
  <dcterms:modified xsi:type="dcterms:W3CDTF">2021-05-15T13:32:10Z</dcterms:modified>
</cp:coreProperties>
</file>