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322C-A4C1-4648-98DE-4242D74C027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1749B-C10D-416E-AEEF-20DD208240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97916-7CAC-443D-9E6B-BB2730B3B6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D8F0-3089-424D-B07A-808D29FC99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1D9EB-5875-4BBF-8128-A8AF8728C8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B339F-CB6C-483B-8D58-8F95BC9EDF3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7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455A-0FAA-4AC8-B071-B992BF0CB4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B295A-EA01-47F1-8EDB-8581E0B6C0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2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05CE-0F31-429C-9EC7-6A958A8AD2C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2F3E-8518-4AF7-B340-D11927B56E1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1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71B36-794E-4260-BA54-FB4422C980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7B5BB-670F-4FD1-8A5D-74CCC8C5C95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AD9F1-637A-498D-876A-579B431A91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7276-6542-4067-BB26-C8921935DB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3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D92C-D15E-4A11-9588-117B0804D2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1FC0-7BFE-4B71-A8D1-E2DA972A1E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7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CCB4-F0C7-43B1-B1C8-F78C52A6036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5A7F-D9EF-4C70-A16F-CD3F48C7D6E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951A-B037-43CD-A491-8BC3FF6CB4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3095-C2D1-431B-8FD8-DE0BC926FE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28036-4F6C-43CB-85EF-9602F30F81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A49B6-EADA-4D2F-801F-F88081360CE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7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D9850-5CE8-47CE-8C26-7694129690D5}" type="datetimeFigureOut">
              <a:rPr lang="en-US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7/22/2020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E095E9-C905-4C3D-8A92-799B4A182E50}" type="slidenum">
              <a:rPr lang="en-US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7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410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8" y="0"/>
            <a:ext cx="9129712" cy="6954838"/>
          </a:xfr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993675"/>
              </p:ext>
            </p:extLst>
          </p:nvPr>
        </p:nvGraphicFramePr>
        <p:xfrm>
          <a:off x="457200" y="304800"/>
          <a:ext cx="8305800" cy="146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14652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UBND QUẬN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LONG BIÊN</a:t>
                      </a:r>
                    </a:p>
                    <a:p>
                      <a:pPr algn="ctr"/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TRƯỜNG MẦM NON GIA QUẤT</a:t>
                      </a:r>
                      <a:endParaRPr 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 BÁO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Tuyển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giáo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</a:t>
                      </a: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109" name="Picture 5" descr="E:\2018 - 2019\logo trường MN GIA QUẤ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69950"/>
            <a:ext cx="12192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82815"/>
              </p:ext>
            </p:extLst>
          </p:nvPr>
        </p:nvGraphicFramePr>
        <p:xfrm>
          <a:off x="457200" y="1592615"/>
          <a:ext cx="8305800" cy="5341586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5333999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Quất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báo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02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</a:t>
                      </a:r>
                    </a:p>
                    <a:p>
                      <a:pPr marL="342900" indent="-342900" algn="just">
                        <a:lnSpc>
                          <a:spcPts val="2500"/>
                        </a:lnSpc>
                        <a:buAutoNum type="arabicPeriod"/>
                      </a:pP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Yêu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cầu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nghiệp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Cao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Đẳng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Sư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phạm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trở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lên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trách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nhiệm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Ngoại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nhìn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kỹ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tiêp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chuẩn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Quyền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lợi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môi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bị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đầy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đủ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điều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nhất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máy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tính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máy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chiếu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phục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bảo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hộ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cơ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hội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Lương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thỏa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phỏng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vấn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Hồ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sơ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gồm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Đơn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bản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chỉ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minh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giấy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khám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SK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Địa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chỉ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nộp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HS: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phòng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Quất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tổ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Thượng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Long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Nội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thoại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hệ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0986.289.369 -0976.390.085 – 0983.032.822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Trân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trọng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  <a:endParaRPr kumimoji="0" lang="nl-N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BAN GIÁM HIỆU</a:t>
                      </a: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                                 TRƯỜNG MẦM NON GIA QUẤT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0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206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</dc:creator>
  <cp:lastModifiedBy>SKY</cp:lastModifiedBy>
  <cp:revision>2</cp:revision>
  <dcterms:created xsi:type="dcterms:W3CDTF">2020-07-22T09:16:53Z</dcterms:created>
  <dcterms:modified xsi:type="dcterms:W3CDTF">2020-07-22T09:51:11Z</dcterms:modified>
</cp:coreProperties>
</file>