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57" r:id="rId5"/>
    <p:sldId id="258" r:id="rId6"/>
    <p:sldId id="259" r:id="rId7"/>
    <p:sldId id="260" r:id="rId8"/>
    <p:sldId id="273" r:id="rId9"/>
    <p:sldId id="272" r:id="rId10"/>
    <p:sldId id="270" r:id="rId11"/>
    <p:sldId id="271" r:id="rId12"/>
    <p:sldId id="26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BD758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71501" y="0"/>
            <a:ext cx="7772400" cy="685800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PHÒNG GIÁO DỤC- ĐÀO TẠO QUẬN LONG BIÊN</a:t>
            </a:r>
            <a:br>
              <a:rPr lang="en-US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MẦM NON GIA THƯỢNG</a:t>
            </a:r>
            <a:endParaRPr lang="en-US"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3"/>
          <p:cNvSpPr>
            <a:spLocks noGrp="1"/>
          </p:cNvSpPr>
          <p:nvPr>
            <p:ph type="subTitle" idx="1"/>
          </p:nvPr>
        </p:nvSpPr>
        <p:spPr>
          <a:xfrm>
            <a:off x="1638301" y="2209800"/>
            <a:ext cx="5638800" cy="99060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dirty="0" smtClean="0">
                <a:solidFill>
                  <a:srgbClr val="FF0000"/>
                </a:solidFill>
                <a:latin typeface="+mj-lt"/>
              </a:rPr>
              <a:t>PHÁT TRIỂN NGÔN NGỮ</a:t>
            </a:r>
            <a:endParaRPr lang="en-US" b="1" dirty="0" smtClean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endParaRPr lang="en-US" sz="35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pPr algn="l"/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6" name="Picture 9" descr="C:\Users\Welcome\Downloads\LOGO_final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86200" y="820401"/>
            <a:ext cx="1143002" cy="123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057400" y="3352800"/>
            <a:ext cx="61722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 đề : 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Phương tiện giao thông</a:t>
            </a:r>
            <a:endParaRPr lang="vi-VN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 </a:t>
            </a:r>
            <a:r>
              <a:rPr lang="vi-VN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tài: </a:t>
            </a:r>
            <a:r>
              <a:rPr lang="vi-VN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 chuyện về chiếc xe ủi</a:t>
            </a:r>
            <a:endParaRPr lang="vi-VN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Lứa </a:t>
            </a:r>
            <a:r>
              <a:rPr lang="vi-VN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tuổi: </a:t>
            </a:r>
            <a:r>
              <a:rPr lang="vi-VN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24-36 </a:t>
            </a:r>
            <a:r>
              <a:rPr lang="vi-VN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</a:p>
          <a:p>
            <a:r>
              <a:rPr lang="vi-VN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Thời </a:t>
            </a:r>
            <a:r>
              <a:rPr lang="vi-VN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gian: 12-15 phút</a:t>
            </a:r>
          </a:p>
          <a:p>
            <a:r>
              <a:rPr lang="vi-VN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dạy: 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 Thị Hồng  Hoa</a:t>
            </a:r>
            <a:endParaRPr lang="vi-VN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19400" y="6172200"/>
            <a:ext cx="3009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 học: </a:t>
            </a:r>
            <a:r>
              <a:rPr lang="vi-VN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2018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2019</a:t>
            </a:r>
            <a:endParaRPr lang="vi-VN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7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 smtClean="0">
                <a:solidFill>
                  <a:srgbClr val="FF0000"/>
                </a:solidFill>
              </a:rPr>
              <a:t>Gi</a:t>
            </a:r>
            <a:r>
              <a:rPr lang="en-US" b="1" dirty="0" smtClean="0">
                <a:solidFill>
                  <a:srgbClr val="FF0000"/>
                </a:solidFill>
              </a:rPr>
              <a:t>áo</a:t>
            </a:r>
            <a:r>
              <a:rPr lang="vi-VN" b="1" dirty="0" smtClean="0">
                <a:solidFill>
                  <a:srgbClr val="FF0000"/>
                </a:solidFill>
              </a:rPr>
              <a:t> </a:t>
            </a:r>
            <a:r>
              <a:rPr lang="vi-VN" b="1" dirty="0" smtClean="0">
                <a:solidFill>
                  <a:srgbClr val="FF0000"/>
                </a:solidFill>
              </a:rPr>
              <a:t>dục trẻ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76400"/>
          </a:xfrm>
        </p:spPr>
        <p:txBody>
          <a:bodyPr/>
          <a:lstStyle/>
          <a:p>
            <a:pPr marL="0" indent="0" algn="ctr">
              <a:buNone/>
            </a:pPr>
            <a:r>
              <a:rPr lang="vi-VN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pt-BR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 trẻ biết yêu </a:t>
            </a:r>
            <a:r>
              <a:rPr lang="pt-BR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 </a:t>
            </a:r>
            <a:r>
              <a:rPr lang="pt-BR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 </a:t>
            </a:r>
            <a:r>
              <a:rPr lang="pt-BR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endParaRPr lang="vi-VN" sz="4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vi-VN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Biết tìm cách vượt qua khó khăn</a:t>
            </a:r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17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 smtClean="0">
                <a:solidFill>
                  <a:srgbClr val="FF0000"/>
                </a:solidFill>
              </a:rPr>
              <a:t>CÔ KỂ LẦN 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14400"/>
          </a:xfrm>
        </p:spPr>
        <p:txBody>
          <a:bodyPr/>
          <a:lstStyle/>
          <a:p>
            <a:pPr marL="0" indent="0" algn="ctr">
              <a:buNone/>
            </a:pPr>
            <a:r>
              <a:rPr lang="vi-VN" dirty="0" smtClean="0">
                <a:solidFill>
                  <a:srgbClr val="FF0000"/>
                </a:solidFill>
              </a:rPr>
              <a:t>Cô  diễn rối cho trẻ xem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Sleep Aw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2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1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2954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 thành cảm ơn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2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33400"/>
          </a:xfrm>
        </p:spPr>
        <p:txBody>
          <a:bodyPr>
            <a:norm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I: MỤC ĐÍCH- YÊU CẦU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85800"/>
            <a:ext cx="8001000" cy="52578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* Kiến thức</a:t>
            </a:r>
            <a:endParaRPr lang="en-US" sz="28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marL="0" indent="0" fontAlgn="base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8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- Trẻ nhớ tên truyện, nhớ tên nhân vật trong truyện, hiểu nội dung câu truyện.</a:t>
            </a:r>
            <a:endParaRPr lang="en-US" sz="28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marL="0" indent="0" fontAlgn="base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8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*Kỹ năng:</a:t>
            </a:r>
            <a:endParaRPr lang="en-US" sz="28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marL="0" indent="0" fontAlgn="base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8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   - Rèn kỹ năng phát triển ngôn ngữ cho trẻ.</a:t>
            </a:r>
            <a:endParaRPr lang="en-US" sz="28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marL="0" indent="0" fontAlgn="base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8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  - Trẻ biết thể hiện một số lời nói của các nhân vật trọng truyện, rèn kỹ năng ghi nhớ có chủ định cho trẻ.</a:t>
            </a:r>
            <a:endParaRPr lang="en-US" sz="28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marL="0" indent="0" fontAlgn="base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* Thái độ:</a:t>
            </a:r>
            <a:endParaRPr lang="en-US" sz="28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800" dirty="0">
                <a:solidFill>
                  <a:srgbClr val="0000FF"/>
                </a:solidFill>
                <a:latin typeface="Times New Roman"/>
                <a:ea typeface="Times New Roman"/>
              </a:rPr>
              <a:t> - Trẻ hứng thú nghe cô kể và vâng lời cô giáo</a:t>
            </a:r>
            <a:endParaRPr lang="en-US" sz="2800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295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II: 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 BỊ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990600"/>
            <a:ext cx="8229600" cy="4525963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* Đồ dùng của cô:</a:t>
            </a:r>
            <a:endParaRPr lang="en-US" sz="36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36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- Tranh chuyện bài hát: Câu chuyện về chiếc xe ủi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36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- Pown poit: minh họa truyện</a:t>
            </a:r>
          </a:p>
          <a:p>
            <a:pPr marL="0" indent="0">
              <a:spcAft>
                <a:spcPts val="0"/>
              </a:spcAft>
              <a:buNone/>
            </a:pPr>
            <a:r>
              <a:rPr lang="pt-BR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* 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Đồ dùng của </a:t>
            </a:r>
            <a:r>
              <a:rPr lang="pt-BR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trẻ:</a:t>
            </a:r>
            <a:endParaRPr lang="en-US" sz="36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pt-BR" sz="36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- Trang phục gọn gàng.</a:t>
            </a:r>
            <a:endParaRPr lang="en-US" sz="36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pt-BR" sz="36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- Chỗ ngồi cho trẻ</a:t>
            </a:r>
            <a:r>
              <a:rPr lang="en-US" sz="36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600" dirty="0">
              <a:solidFill>
                <a:srgbClr val="0000FF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718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71600" y="2133600"/>
            <a:ext cx="4953000" cy="762000"/>
          </a:xfrm>
        </p:spPr>
        <p:txBody>
          <a:bodyPr>
            <a:norm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Ổn định tổ chức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0800000" flipV="1">
            <a:off x="1524000" y="1198701"/>
            <a:ext cx="4928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III: CÁCH TIẾN HÀNH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3276600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+mj-lt"/>
              </a:rPr>
              <a:t>Cô và trẻ hát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bài hát: “Em tập lái ô tô”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EmTapLaiOTo-DangCapNhat_3atmj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7" name="EmTapLaiOTo-DangCapNhat_3atmj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9765" y="4114800"/>
            <a:ext cx="205699" cy="15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4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5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60418" y="5334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KỂ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LẦN 1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ac khong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7345" y="365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3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1828800"/>
            <a:ext cx="632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hỏi trẻ về :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- Tên truyện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- Tên nhân vật trong truyện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76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2362200"/>
            <a:ext cx="68922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KỂ LẦN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 hợp dùng Powerpoint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ac khong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434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65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8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uyện Câu chuyện về chú xe ủi - Truyện mầm non - Truyện kể bé ngh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228600" y="304800"/>
            <a:ext cx="86868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2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1200" y="1295400"/>
            <a:ext cx="5711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Đàm thoại về nội dung truyện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80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216</Words>
  <Application>Microsoft Office PowerPoint</Application>
  <PresentationFormat>On-screen Show (4:3)</PresentationFormat>
  <Paragraphs>40</Paragraphs>
  <Slides>12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PHÒNG GIÁO DỤC- ĐÀO TẠO QUẬN LONG BIÊN TRƯỜNG MẦM NON GIA THƯỢNG</vt:lpstr>
      <vt:lpstr>I: MỤC ĐÍCH- YÊU CẦU</vt:lpstr>
      <vt:lpstr>II: CHUẨN BỊ</vt:lpstr>
      <vt:lpstr>1: Ổn định tổ chức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Giáo dục trẻ</vt:lpstr>
      <vt:lpstr>CÔ KỂ LẦN 3</vt:lpstr>
      <vt:lpstr>Chân thành cảm ơn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DỤC- ĐÀO TẠO QUẬN LONG BIÊN TRƯỜNG MẦM NON GIA THƯỢNG</dc:title>
  <dc:creator>Administrator</dc:creator>
  <cp:lastModifiedBy>huy_ctn</cp:lastModifiedBy>
  <cp:revision>15</cp:revision>
  <dcterms:created xsi:type="dcterms:W3CDTF">2006-08-16T00:00:00Z</dcterms:created>
  <dcterms:modified xsi:type="dcterms:W3CDTF">2019-04-25T06:58:07Z</dcterms:modified>
</cp:coreProperties>
</file>