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8" r:id="rId9"/>
    <p:sldId id="276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034" y="2769811"/>
            <a:ext cx="624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255" y="3286521"/>
            <a:ext cx="5223755" cy="17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VĐCB: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Bò chui qua cổng.</a:t>
            </a:r>
            <a:endParaRPr lang="en-US" sz="20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TCVĐ: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Dung dăng dung dẻ.</a:t>
            </a:r>
            <a:endParaRPr lang="en-US" sz="20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.VnTime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143359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Nguyễn Thị Hồng Hoa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Kiến thức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nhớ tên BTPTC, tên VĐCB, tên trò chơi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Biết cách thực hiện các vận động.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Kỹ năng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bò bằng chân nọ, tay kia. Bò bằng hai bàn tay và hai cẳng chân.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Thái độ: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ngoan, không xô đẩy bạn.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Hứng thú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</a:rPr>
              <a:t>tham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</a:rPr>
              <a:t>gia vào hoạt động.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48739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dùng của cô: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Vạch chuẩn.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Calibri"/>
                <a:cs typeface="Times New Roman"/>
              </a:rPr>
              <a:t>Cổng chui.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</a:t>
            </a: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Nhạc tập thể dục cho trẻ (không lời) 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</a:t>
            </a: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dùng của </a:t>
            </a: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trẻ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Cổng chui.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.VnTime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66800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038497"/>
            <a:ext cx="5883630" cy="140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trò truyện dẫn dắt vào bài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1409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18667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31" y="2303298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* Khởi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động: Cô và trẻ đi,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chạy chậm, chạy nhanh, chạy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chậm quanh sân, đứng thành vòng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tròn.</a:t>
            </a: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Tổng Hợp - Bài Tập Buổi S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8.9792" end="101372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33528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NỀ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4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" y="1981200"/>
            <a:ext cx="61722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ĐT1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: Tay đưa gậy lên cao, trước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mặt (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ĐT2: Co 1 chân lên chạm gậy hạ xuống, đổi chân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ĐT3: Tay đưa lên cao, cúi gập gậy chạm chân 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ĐT4: Bật tại chỗ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434" y="984238"/>
            <a:ext cx="58293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BTPTC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“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Tập </a:t>
            </a:r>
            <a:r>
              <a:rPr lang="en-US" sz="36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với </a:t>
            </a:r>
            <a:r>
              <a:rPr lang="en-US" sz="3600" b="1" i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bóng”</a:t>
            </a:r>
            <a:endParaRPr lang="en-US" sz="3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QuaBongTron-VA_jb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8.0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765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50216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Content Placeholder 5" descr="f50e9c9e1069c79adab7abed73567f7d--free-frames-borders-and-fram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" y="1727"/>
            <a:ext cx="9144000" cy="6858000"/>
          </a:xfrm>
          <a:prstGeom prst="rect">
            <a:avLst/>
          </a:prstGeom>
        </p:spPr>
      </p:pic>
      <p:pic>
        <p:nvPicPr>
          <p:cNvPr id="5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149" y="5028957"/>
            <a:ext cx="120651" cy="90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322" y="3276600"/>
            <a:ext cx="569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* VĐCB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Bò chui qua cổng: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Anpan-Man-s-March-Various-Artis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481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5814412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TCVĐ: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pt-BR" sz="3600" b="1" i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Dung dăng dung dẻ</a:t>
            </a:r>
            <a:endParaRPr lang="en-US" sz="3600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449" y="3657600"/>
            <a:ext cx="66223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Hồi tĩnh: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Cho trẻ đi nhẹ nhàng trong sân tập</a:t>
            </a:r>
            <a:r>
              <a:rPr lang="en-US" sz="2800" dirty="0">
                <a:latin typeface="Times New Roman"/>
                <a:ea typeface=".VnTime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149" y="5028957"/>
            <a:ext cx="273051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353</Words>
  <Application>Microsoft Office PowerPoint</Application>
  <PresentationFormat>On-screen Show (4:3)</PresentationFormat>
  <Paragraphs>45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36</cp:revision>
  <dcterms:created xsi:type="dcterms:W3CDTF">2017-10-30T05:50:21Z</dcterms:created>
  <dcterms:modified xsi:type="dcterms:W3CDTF">2019-03-29T05:39:57Z</dcterms:modified>
</cp:coreProperties>
</file>