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0" r:id="rId2"/>
    <p:sldId id="279" r:id="rId3"/>
    <p:sldId id="287" r:id="rId4"/>
    <p:sldId id="288" r:id="rId5"/>
    <p:sldId id="259" r:id="rId6"/>
    <p:sldId id="285" r:id="rId7"/>
    <p:sldId id="261" r:id="rId8"/>
    <p:sldId id="262" r:id="rId9"/>
    <p:sldId id="263" r:id="rId10"/>
    <p:sldId id="264" r:id="rId11"/>
    <p:sldId id="265" r:id="rId12"/>
    <p:sldId id="293" r:id="rId13"/>
    <p:sldId id="294" r:id="rId14"/>
    <p:sldId id="295" r:id="rId15"/>
    <p:sldId id="296" r:id="rId16"/>
    <p:sldId id="271" r:id="rId17"/>
    <p:sldId id="272" r:id="rId18"/>
    <p:sldId id="297" r:id="rId19"/>
    <p:sldId id="273" r:id="rId20"/>
    <p:sldId id="276" r:id="rId21"/>
    <p:sldId id="275" r:id="rId22"/>
    <p:sldId id="277" r:id="rId23"/>
    <p:sldId id="284" r:id="rId24"/>
    <p:sldId id="298" r:id="rId25"/>
    <p:sldId id="299" r:id="rId26"/>
    <p:sldId id="30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://vi.wikipedia.org/wiki/T%E1%BA%ADp_tin:Traffic_lights_green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T%E1%BA%ADp_tin:Traffic_lights_yellow.sv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vi.wikipedia.org/wiki/T%E1%BA%ADp_tin:Traffic_lights_red.sv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hyperlink" Target="http://vi.wikipedia.org/wiki/T%E1%BA%ADp_tin:Traffic_lights_yellow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T%E1%BA%ADp_tin:Traffic_lights_green.sv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vi.wikipedia.org/wiki/T%E1%BA%ADp_tin:Traffic_lights_red.sv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3.pn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en%20giao%20thong\5%20-%20Johnny%20Guitar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2134" y="2938205"/>
            <a:ext cx="58625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hoc: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4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8422" y="44156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5450" y="49530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169749">
            <a:off x="7464518" y="2090146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540" y="3276600"/>
            <a:ext cx="14560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1731730"/>
            <a:ext cx="1238250" cy="95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3393" y="331857"/>
            <a:ext cx="4599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91" y="1159281"/>
            <a:ext cx="1539266" cy="13390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58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784" y="5410200"/>
            <a:ext cx="7617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làu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làu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14" y="2743200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0000" dirty="0" err="1" smtClean="0">
                <a:latin typeface="Times New Roman" pitchFamily="18" charset="0"/>
                <a:cs typeface="Times New Roman" pitchFamily="18" charset="0"/>
              </a:rPr>
              <a:t>ín</a:t>
            </a:r>
            <a:r>
              <a:rPr lang="en-US" sz="1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1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038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14" y="2743200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1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7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14" y="2743200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 smtClean="0">
                <a:latin typeface="Times New Roman" pitchFamily="18" charset="0"/>
                <a:cs typeface="Times New Roman" pitchFamily="18" charset="0"/>
              </a:rPr>
              <a:t>Làu</a:t>
            </a:r>
            <a:r>
              <a:rPr lang="en-US" sz="1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dirty="0" err="1" smtClean="0">
                <a:latin typeface="Times New Roman" pitchFamily="18" charset="0"/>
                <a:cs typeface="Times New Roman" pitchFamily="18" charset="0"/>
              </a:rPr>
              <a:t>làu</a:t>
            </a:r>
            <a:endParaRPr lang="en-US" sz="1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02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7679" y="22860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53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3631" y="3429000"/>
            <a:ext cx="6042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89" y="208767"/>
            <a:ext cx="9022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7" y="2574925"/>
            <a:ext cx="974725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73" y="2514600"/>
            <a:ext cx="1016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78100"/>
            <a:ext cx="10588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85800" y="5809988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cs typeface="Arial" charset="0"/>
              </a:rPr>
              <a:t>Đèn</a:t>
            </a:r>
            <a:r>
              <a:rPr lang="en-US" sz="40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cs typeface="Arial" charset="0"/>
              </a:rPr>
              <a:t>xanh</a:t>
            </a:r>
            <a:r>
              <a:rPr lang="en-US" sz="4000" dirty="0">
                <a:solidFill>
                  <a:srgbClr val="FF0066"/>
                </a:solidFill>
                <a:cs typeface="Arial" charset="0"/>
              </a:rPr>
              <a:t>	 </a:t>
            </a:r>
            <a:r>
              <a:rPr lang="en-US" sz="4000" dirty="0" err="1">
                <a:solidFill>
                  <a:srgbClr val="FF0066"/>
                </a:solidFill>
                <a:cs typeface="Arial" charset="0"/>
              </a:rPr>
              <a:t>đèn</a:t>
            </a:r>
            <a:r>
              <a:rPr lang="en-US" sz="40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cs typeface="Arial" charset="0"/>
              </a:rPr>
              <a:t>đỏ</a:t>
            </a:r>
            <a:r>
              <a:rPr lang="en-US" sz="4000" dirty="0">
                <a:solidFill>
                  <a:srgbClr val="FF0066"/>
                </a:solidFill>
                <a:cs typeface="Arial" charset="0"/>
              </a:rPr>
              <a:t> 	</a:t>
            </a:r>
            <a:r>
              <a:rPr lang="en-US" sz="4000" dirty="0" smtClean="0">
                <a:solidFill>
                  <a:srgbClr val="FF0066"/>
                </a:solidFill>
                <a:cs typeface="Arial" charset="0"/>
              </a:rPr>
              <a:t>      </a:t>
            </a:r>
            <a:r>
              <a:rPr lang="en-US" sz="4000" dirty="0" err="1" smtClean="0">
                <a:solidFill>
                  <a:srgbClr val="FF0066"/>
                </a:solidFill>
                <a:cs typeface="Arial" charset="0"/>
              </a:rPr>
              <a:t>đèn</a:t>
            </a:r>
            <a:r>
              <a:rPr lang="en-US" sz="4000" dirty="0" smtClean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cs typeface="Arial" charset="0"/>
              </a:rPr>
              <a:t>vàng</a:t>
            </a:r>
            <a:endParaRPr lang="en-US" sz="4000" dirty="0">
              <a:solidFill>
                <a:srgbClr val="FF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36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8206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1600"/>
            <a:ext cx="8915400" cy="548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60868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-20877" y="762000"/>
            <a:ext cx="96295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77" y="19050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.A – Em Đi Qua Ngã Tư Đường Phố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29000" y="434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167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1371601"/>
            <a:ext cx="9003323" cy="5486400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5387060"/>
              <a:chOff x="1" y="457200"/>
              <a:chExt cx="9673827" cy="538706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807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1676400"/>
            <a:ext cx="8839200" cy="5181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Đèn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đỏ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dừng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lại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kẻo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rồi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tông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1012954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6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50292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sz="4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eaLnBrk="1" hangingPunct="1"/>
            <a:endParaRPr lang="en-US" sz="4000" dirty="0" smtClean="0">
              <a:solidFill>
                <a:srgbClr val="FF0066"/>
              </a:solidFill>
            </a:endParaRPr>
          </a:p>
        </p:txBody>
      </p:sp>
      <p:pic>
        <p:nvPicPr>
          <p:cNvPr id="4100" name="Picture 4" descr="47px-Traffic_lights_gre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114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47px-Traffic_lights_re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914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47px-Traffic_lights_yello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990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47px-Traffic_lights_gre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838200" cy="117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828800" y="5582868"/>
            <a:ext cx="68199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52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47px-Traffic_lights_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0607"/>
            <a:ext cx="1153658" cy="142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47px-Traffic_lights_re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" y="1932353"/>
            <a:ext cx="1219200" cy="147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47px-Traffic_lights_re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71" y="4724400"/>
            <a:ext cx="990600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895600" y="588507"/>
            <a:ext cx="6808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371600" y="2255836"/>
            <a:ext cx="75207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524000" y="3565674"/>
            <a:ext cx="75438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làu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134084" y="5967152"/>
            <a:ext cx="35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8893" y="4876800"/>
            <a:ext cx="998950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47px-Traffic_lights_gree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4" y="4724400"/>
            <a:ext cx="1136215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825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/>
      <p:bldP spid="5132" grpId="0"/>
      <p:bldP spid="5133" grpId="0"/>
      <p:bldP spid="51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4075" y="1066800"/>
            <a:ext cx="73930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55458" y="3124200"/>
            <a:ext cx="1345142" cy="13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04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981075" y="17526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3399" y="685800"/>
            <a:ext cx="7771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anOiCoBiet-V.A-262408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7436" y="3386203"/>
            <a:ext cx="1241641" cy="12416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2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16002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dung.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a.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b.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c.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00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16002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*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iảng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dung.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*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8659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14_1024x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184" y="533400"/>
            <a:ext cx="86776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52400"/>
            <a:ext cx="8915400" cy="65532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"/>
            <a:ext cx="974725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016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10588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57200" y="3886200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66"/>
                </a:solidFill>
                <a:cs typeface="Arial" charset="0"/>
              </a:rPr>
              <a:t> Đèn xanh	 đèn đỏ 	đèn vàng</a:t>
            </a: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1371600" y="2514600"/>
            <a:ext cx="838200" cy="8382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934200" y="1600200"/>
            <a:ext cx="838200" cy="8382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3962400" y="609600"/>
            <a:ext cx="838200" cy="838200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6" name="5 - Johnny Guita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729747d8za2kbusq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3733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729747d8za2kbusq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91200"/>
            <a:ext cx="396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33400" y="4724400"/>
            <a:ext cx="807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Ba đèn tín hiệu an toàn giao thông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6775300" cy="5904130"/>
              <a:chOff x="685800" y="457200"/>
              <a:chExt cx="6775300" cy="590413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600200" y="5714999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384</Words>
  <Application>Microsoft Office PowerPoint</Application>
  <PresentationFormat>On-screen Show (4:3)</PresentationFormat>
  <Paragraphs>71</Paragraphs>
  <Slides>27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thơ: Đèn giao thông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 MINH TUAN</cp:lastModifiedBy>
  <cp:revision>62</cp:revision>
  <dcterms:created xsi:type="dcterms:W3CDTF">2016-04-10T13:01:26Z</dcterms:created>
  <dcterms:modified xsi:type="dcterms:W3CDTF">2020-08-14T15:28:10Z</dcterms:modified>
</cp:coreProperties>
</file>