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D773D-8592-4B05-AD51-D055E5A5568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4F78E-0EA7-4CF5-98AF-9A03204B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4F78E-0EA7-4CF5-98AF-9A03204B27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1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1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5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3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8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2132-34DF-4E7A-A547-D855C97ED6FD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D5EC-DB2D-49D0-9DFA-A89E1B4A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031" y="1762260"/>
            <a:ext cx="9144000" cy="183977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CỬA Ô BÍ MẬT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949" y="65883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PHƯƠNG TIỆN GIAO THÔNG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KHÁM VỀ CÁC PHƯƠNG TIỆN GIAO THÔNG KHÔNG CÙNG NHÓM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4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032508" y="835343"/>
            <a:ext cx="8127492" cy="5417820"/>
            <a:chOff x="2032254" y="836000"/>
            <a:chExt cx="8127492" cy="54178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254" y="836000"/>
              <a:ext cx="8127492" cy="5417820"/>
            </a:xfrm>
            <a:prstGeom prst="rect">
              <a:avLst/>
            </a:prstGeom>
          </p:spPr>
        </p:pic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6967470" y="1882494"/>
              <a:ext cx="10045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1</a:t>
              </a:r>
            </a:p>
          </p:txBody>
        </p:sp>
        <p:sp>
          <p:nvSpPr>
            <p:cNvPr id="10" name="TextBox 9">
              <a:hlinkClick r:id="rId5" action="ppaction://hlinksldjump"/>
            </p:cNvPr>
            <p:cNvSpPr txBox="1"/>
            <p:nvPr/>
          </p:nvSpPr>
          <p:spPr>
            <a:xfrm>
              <a:off x="4730839" y="1900723"/>
              <a:ext cx="12363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2</a:t>
              </a:r>
            </a:p>
          </p:txBody>
        </p:sp>
        <p:sp>
          <p:nvSpPr>
            <p:cNvPr id="11" name="TextBox 10">
              <a:hlinkClick r:id="rId6" action="ppaction://hlinksldjump"/>
            </p:cNvPr>
            <p:cNvSpPr txBox="1"/>
            <p:nvPr/>
          </p:nvSpPr>
          <p:spPr>
            <a:xfrm>
              <a:off x="4730839" y="3914551"/>
              <a:ext cx="17043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3</a:t>
              </a:r>
            </a:p>
          </p:txBody>
        </p:sp>
        <p:sp>
          <p:nvSpPr>
            <p:cNvPr id="12" name="TextBox 11">
              <a:hlinkClick r:id="rId7" action="ppaction://hlinksldjump"/>
            </p:cNvPr>
            <p:cNvSpPr txBox="1"/>
            <p:nvPr/>
          </p:nvSpPr>
          <p:spPr>
            <a:xfrm>
              <a:off x="6787166" y="4031105"/>
              <a:ext cx="10818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4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5645239" y="3107775"/>
            <a:ext cx="901521" cy="923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SPIN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1596981" y="3107775"/>
            <a:ext cx="1996225" cy="8242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595019" y="1700757"/>
            <a:ext cx="896532" cy="849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8358" y="377150"/>
            <a:ext cx="10448109" cy="4581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33507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885 -0.00069 L -0.96836 -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6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43434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61" y="228600"/>
            <a:ext cx="4298838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95598"/>
            <a:ext cx="4343400" cy="3279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61" y="3403949"/>
            <a:ext cx="4298839" cy="32708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99459" y="56627"/>
            <a:ext cx="9067800" cy="6664370"/>
            <a:chOff x="583387" y="685800"/>
            <a:chExt cx="7331246" cy="5029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87" y="685800"/>
              <a:ext cx="7312457" cy="5029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47333" y="4572000"/>
              <a:ext cx="5067300" cy="48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cap="all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KHÔNG CÙNG NHÓM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2500" y="86638"/>
            <a:ext cx="5791200" cy="3429000"/>
            <a:chOff x="-558150" y="38100"/>
            <a:chExt cx="5791200" cy="3429000"/>
          </a:xfrm>
        </p:grpSpPr>
        <p:sp>
          <p:nvSpPr>
            <p:cNvPr id="12" name="Flowchart: Process 11"/>
            <p:cNvSpPr/>
            <p:nvPr/>
          </p:nvSpPr>
          <p:spPr>
            <a:xfrm>
              <a:off x="67270" y="164926"/>
              <a:ext cx="4540360" cy="3175348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-558150" y="38100"/>
              <a:ext cx="5791200" cy="34290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1917" y="86638"/>
            <a:ext cx="5791200" cy="3429000"/>
            <a:chOff x="-558150" y="38100"/>
            <a:chExt cx="5791200" cy="3429000"/>
          </a:xfrm>
        </p:grpSpPr>
        <p:sp>
          <p:nvSpPr>
            <p:cNvPr id="16" name="Flowchart: Process 15"/>
            <p:cNvSpPr/>
            <p:nvPr/>
          </p:nvSpPr>
          <p:spPr>
            <a:xfrm>
              <a:off x="67270" y="164926"/>
              <a:ext cx="4540360" cy="3175348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-558150" y="38100"/>
              <a:ext cx="5791200" cy="34290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11917" y="3414387"/>
            <a:ext cx="5791200" cy="3451702"/>
            <a:chOff x="-585290" y="241104"/>
            <a:chExt cx="5791200" cy="3451702"/>
          </a:xfrm>
        </p:grpSpPr>
        <p:sp>
          <p:nvSpPr>
            <p:cNvPr id="19" name="Flowchart: Process 18"/>
            <p:cNvSpPr/>
            <p:nvPr/>
          </p:nvSpPr>
          <p:spPr>
            <a:xfrm>
              <a:off x="41174" y="241104"/>
              <a:ext cx="4540360" cy="333662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ultiply 19"/>
            <p:cNvSpPr/>
            <p:nvPr/>
          </p:nvSpPr>
          <p:spPr>
            <a:xfrm>
              <a:off x="-585290" y="263806"/>
              <a:ext cx="5791200" cy="34290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hlinkClick r:id="rId6" action="ppaction://hlinksldjump"/>
          </p:cNvPr>
          <p:cNvSpPr/>
          <p:nvPr/>
        </p:nvSpPr>
        <p:spPr>
          <a:xfrm>
            <a:off x="11704320" y="6322423"/>
            <a:ext cx="487680" cy="42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3255"/>
            <a:ext cx="4191000" cy="3065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3254"/>
            <a:ext cx="4492140" cy="3065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73050"/>
            <a:ext cx="4191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94972"/>
            <a:ext cx="4492140" cy="30260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00200" y="195197"/>
            <a:ext cx="8986110" cy="6553200"/>
            <a:chOff x="0" y="-524554"/>
            <a:chExt cx="9144000" cy="64545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24554"/>
              <a:ext cx="9144000" cy="645458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5097050"/>
              <a:ext cx="624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n-US" sz="3600" b="1" cap="all" dirty="0">
                  <a:ln w="9000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KHÔNG CÙNG NHÓM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22670" y="136743"/>
            <a:ext cx="5486400" cy="3407081"/>
            <a:chOff x="4038600" y="165969"/>
            <a:chExt cx="5486400" cy="3407081"/>
          </a:xfrm>
        </p:grpSpPr>
        <p:sp>
          <p:nvSpPr>
            <p:cNvPr id="9" name="Flowchart: Process 8"/>
            <p:cNvSpPr/>
            <p:nvPr/>
          </p:nvSpPr>
          <p:spPr>
            <a:xfrm>
              <a:off x="4528159" y="291227"/>
              <a:ext cx="4492140" cy="32097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4038600" y="165969"/>
              <a:ext cx="5486400" cy="340708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22670" y="3371066"/>
            <a:ext cx="5486400" cy="3407081"/>
            <a:chOff x="4038600" y="165969"/>
            <a:chExt cx="5486400" cy="3407081"/>
          </a:xfrm>
        </p:grpSpPr>
        <p:sp>
          <p:nvSpPr>
            <p:cNvPr id="14" name="Flowchart: Process 13"/>
            <p:cNvSpPr/>
            <p:nvPr/>
          </p:nvSpPr>
          <p:spPr>
            <a:xfrm>
              <a:off x="4528159" y="291227"/>
              <a:ext cx="4492140" cy="32097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4038600" y="165969"/>
              <a:ext cx="5486400" cy="340708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8700" y="3428999"/>
            <a:ext cx="5486400" cy="3407081"/>
            <a:chOff x="4038600" y="165969"/>
            <a:chExt cx="5486400" cy="3407081"/>
          </a:xfrm>
        </p:grpSpPr>
        <p:sp>
          <p:nvSpPr>
            <p:cNvPr id="17" name="Flowchart: Process 16"/>
            <p:cNvSpPr/>
            <p:nvPr/>
          </p:nvSpPr>
          <p:spPr>
            <a:xfrm>
              <a:off x="4528159" y="222855"/>
              <a:ext cx="4492140" cy="32097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4038600" y="165969"/>
              <a:ext cx="5486400" cy="340708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hlinkClick r:id="rId7" action="ppaction://hlinksldjump"/>
          </p:cNvPr>
          <p:cNvSpPr/>
          <p:nvPr/>
        </p:nvSpPr>
        <p:spPr>
          <a:xfrm>
            <a:off x="11704320" y="6322423"/>
            <a:ext cx="487680" cy="42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4343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28601"/>
            <a:ext cx="4384011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1400"/>
            <a:ext cx="43434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05" y="3581400"/>
            <a:ext cx="4393406" cy="31195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86964" y="209287"/>
            <a:ext cx="8973944" cy="6548502"/>
            <a:chOff x="-2362200" y="-228600"/>
            <a:chExt cx="8865672" cy="65485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62200" y="-228600"/>
              <a:ext cx="8865672" cy="65485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381000" y="685800"/>
              <a:ext cx="518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cap="all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KHÔNG CÙNG NHÓM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95400" y="-38100"/>
            <a:ext cx="5257800" cy="3733800"/>
            <a:chOff x="-152400" y="-38100"/>
            <a:chExt cx="5105400" cy="3733800"/>
          </a:xfrm>
        </p:grpSpPr>
        <p:sp>
          <p:nvSpPr>
            <p:cNvPr id="10" name="Flowchart: Process 9"/>
            <p:cNvSpPr/>
            <p:nvPr/>
          </p:nvSpPr>
          <p:spPr>
            <a:xfrm>
              <a:off x="152400" y="228601"/>
              <a:ext cx="4343400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-152400" y="-38100"/>
              <a:ext cx="5105400" cy="37338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44805" y="38100"/>
            <a:ext cx="5638800" cy="3581400"/>
            <a:chOff x="4016108" y="38101"/>
            <a:chExt cx="5638800" cy="3581400"/>
          </a:xfrm>
        </p:grpSpPr>
        <p:sp>
          <p:nvSpPr>
            <p:cNvPr id="25" name="Flowchart: Process 24"/>
            <p:cNvSpPr/>
            <p:nvPr/>
          </p:nvSpPr>
          <p:spPr>
            <a:xfrm>
              <a:off x="4638805" y="228601"/>
              <a:ext cx="4393406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4016108" y="38101"/>
              <a:ext cx="56388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8700" y="3256505"/>
            <a:ext cx="5638800" cy="3581400"/>
            <a:chOff x="4016108" y="-122650"/>
            <a:chExt cx="5638800" cy="3581400"/>
          </a:xfrm>
        </p:grpSpPr>
        <p:sp>
          <p:nvSpPr>
            <p:cNvPr id="29" name="Flowchart: Process 28"/>
            <p:cNvSpPr/>
            <p:nvPr/>
          </p:nvSpPr>
          <p:spPr>
            <a:xfrm>
              <a:off x="4629588" y="178234"/>
              <a:ext cx="4393406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4016108" y="-122650"/>
              <a:ext cx="56388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1704320" y="6322423"/>
            <a:ext cx="487680" cy="42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9695"/>
            <a:ext cx="4191000" cy="318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40" y="169695"/>
            <a:ext cx="4572000" cy="3183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12" y="3505200"/>
            <a:ext cx="4209789" cy="3183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44" y="3505200"/>
            <a:ext cx="4538597" cy="31831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64185" y="174914"/>
            <a:ext cx="8942540" cy="6518609"/>
            <a:chOff x="0" y="381000"/>
            <a:chExt cx="9144000" cy="609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1000"/>
              <a:ext cx="9144000" cy="6096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5562600"/>
              <a:ext cx="6248400" cy="60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KHÔNG CÙNG NHÓM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-11482"/>
            <a:ext cx="5715000" cy="3581400"/>
            <a:chOff x="-609600" y="93720"/>
            <a:chExt cx="5715000" cy="3581400"/>
          </a:xfrm>
        </p:grpSpPr>
        <p:sp>
          <p:nvSpPr>
            <p:cNvPr id="9" name="Flowchart: Process 8"/>
            <p:cNvSpPr/>
            <p:nvPr/>
          </p:nvSpPr>
          <p:spPr>
            <a:xfrm>
              <a:off x="152400" y="284220"/>
              <a:ext cx="4191000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-609600" y="93720"/>
              <a:ext cx="57150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0306" y="3276600"/>
            <a:ext cx="5729094" cy="3581400"/>
            <a:chOff x="-609600" y="93720"/>
            <a:chExt cx="5715000" cy="3581400"/>
          </a:xfrm>
        </p:grpSpPr>
        <p:sp>
          <p:nvSpPr>
            <p:cNvPr id="13" name="Flowchart: Process 12"/>
            <p:cNvSpPr/>
            <p:nvPr/>
          </p:nvSpPr>
          <p:spPr>
            <a:xfrm>
              <a:off x="152400" y="284220"/>
              <a:ext cx="4191000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-609600" y="93720"/>
              <a:ext cx="57150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87393" y="3306052"/>
            <a:ext cx="6338694" cy="3581400"/>
            <a:chOff x="-609600" y="93720"/>
            <a:chExt cx="5715000" cy="3581400"/>
          </a:xfrm>
        </p:grpSpPr>
        <p:sp>
          <p:nvSpPr>
            <p:cNvPr id="16" name="Flowchart: Process 15"/>
            <p:cNvSpPr/>
            <p:nvPr/>
          </p:nvSpPr>
          <p:spPr>
            <a:xfrm>
              <a:off x="152400" y="284220"/>
              <a:ext cx="4191000" cy="32004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-609600" y="93720"/>
              <a:ext cx="5715000" cy="3581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1704320" y="6322423"/>
            <a:ext cx="487680" cy="42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57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TRÒ CHƠI Ô CỬA Ô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tashop</dc:creator>
  <cp:lastModifiedBy>Hien pham</cp:lastModifiedBy>
  <cp:revision>19</cp:revision>
  <dcterms:created xsi:type="dcterms:W3CDTF">2020-01-06T14:24:47Z</dcterms:created>
  <dcterms:modified xsi:type="dcterms:W3CDTF">2020-08-26T09:38:55Z</dcterms:modified>
</cp:coreProperties>
</file>